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>
      <p:cViewPr varScale="1">
        <p:scale>
          <a:sx n="73" d="100"/>
          <a:sy n="73" d="100"/>
        </p:scale>
        <p:origin x="68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75605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8700" y="9258301"/>
            <a:ext cx="3086100" cy="269875"/>
          </a:xfrm>
          <a:custGeom>
            <a:avLst/>
            <a:gdLst/>
            <a:ahLst/>
            <a:cxnLst/>
            <a:rect l="l" t="t" r="r" b="b"/>
            <a:pathLst>
              <a:path w="3086100" h="269875">
                <a:moveTo>
                  <a:pt x="0" y="0"/>
                </a:moveTo>
                <a:lnTo>
                  <a:pt x="3086099" y="0"/>
                </a:lnTo>
                <a:lnTo>
                  <a:pt x="3086099" y="269866"/>
                </a:lnTo>
                <a:lnTo>
                  <a:pt x="0" y="269866"/>
                </a:lnTo>
                <a:lnTo>
                  <a:pt x="0" y="0"/>
                </a:lnTo>
                <a:close/>
              </a:path>
            </a:pathLst>
          </a:custGeom>
          <a:solidFill>
            <a:srgbClr val="75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9547218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19049">
            <a:solidFill>
              <a:srgbClr val="7560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51434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6733215" y="1554784"/>
            <a:ext cx="718185" cy="718185"/>
          </a:xfrm>
          <a:custGeom>
            <a:avLst/>
            <a:gdLst/>
            <a:ahLst/>
            <a:cxnLst/>
            <a:rect l="l" t="t" r="r" b="b"/>
            <a:pathLst>
              <a:path w="718184" h="718185">
                <a:moveTo>
                  <a:pt x="717588" y="0"/>
                </a:moveTo>
                <a:lnTo>
                  <a:pt x="0" y="0"/>
                </a:lnTo>
                <a:lnTo>
                  <a:pt x="0" y="526072"/>
                </a:lnTo>
                <a:lnTo>
                  <a:pt x="0" y="717588"/>
                </a:lnTo>
                <a:lnTo>
                  <a:pt x="717588" y="717588"/>
                </a:lnTo>
                <a:lnTo>
                  <a:pt x="717588" y="526072"/>
                </a:lnTo>
                <a:lnTo>
                  <a:pt x="717588" y="0"/>
                </a:lnTo>
                <a:close/>
              </a:path>
            </a:pathLst>
          </a:custGeom>
          <a:solidFill>
            <a:srgbClr val="DED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207145" y="1028701"/>
            <a:ext cx="1052195" cy="1052195"/>
          </a:xfrm>
          <a:custGeom>
            <a:avLst/>
            <a:gdLst/>
            <a:ahLst/>
            <a:cxnLst/>
            <a:rect l="l" t="t" r="r" b="b"/>
            <a:pathLst>
              <a:path w="1052194" h="1052195">
                <a:moveTo>
                  <a:pt x="1052153" y="1052153"/>
                </a:moveTo>
                <a:lnTo>
                  <a:pt x="0" y="1052153"/>
                </a:lnTo>
                <a:lnTo>
                  <a:pt x="0" y="0"/>
                </a:lnTo>
                <a:lnTo>
                  <a:pt x="1052153" y="0"/>
                </a:lnTo>
                <a:lnTo>
                  <a:pt x="1052153" y="1052153"/>
                </a:lnTo>
                <a:close/>
              </a:path>
            </a:pathLst>
          </a:custGeom>
          <a:solidFill>
            <a:srgbClr val="75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75605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75605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8700" y="9547218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19049">
            <a:solidFill>
              <a:srgbClr val="7560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733216" y="1554784"/>
            <a:ext cx="718185" cy="718185"/>
          </a:xfrm>
          <a:custGeom>
            <a:avLst/>
            <a:gdLst/>
            <a:ahLst/>
            <a:cxnLst/>
            <a:rect l="l" t="t" r="r" b="b"/>
            <a:pathLst>
              <a:path w="718184" h="718185">
                <a:moveTo>
                  <a:pt x="717588" y="0"/>
                </a:moveTo>
                <a:lnTo>
                  <a:pt x="0" y="0"/>
                </a:lnTo>
                <a:lnTo>
                  <a:pt x="0" y="526072"/>
                </a:lnTo>
                <a:lnTo>
                  <a:pt x="0" y="717588"/>
                </a:lnTo>
                <a:lnTo>
                  <a:pt x="717588" y="717588"/>
                </a:lnTo>
                <a:lnTo>
                  <a:pt x="717588" y="526072"/>
                </a:lnTo>
                <a:lnTo>
                  <a:pt x="717588" y="0"/>
                </a:lnTo>
                <a:close/>
              </a:path>
            </a:pathLst>
          </a:custGeom>
          <a:solidFill>
            <a:srgbClr val="DED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07145" y="1028701"/>
            <a:ext cx="1052195" cy="1052195"/>
          </a:xfrm>
          <a:custGeom>
            <a:avLst/>
            <a:gdLst/>
            <a:ahLst/>
            <a:cxnLst/>
            <a:rect l="l" t="t" r="r" b="b"/>
            <a:pathLst>
              <a:path w="1052194" h="1052195">
                <a:moveTo>
                  <a:pt x="1052153" y="1052153"/>
                </a:moveTo>
                <a:lnTo>
                  <a:pt x="0" y="1052153"/>
                </a:lnTo>
                <a:lnTo>
                  <a:pt x="0" y="0"/>
                </a:lnTo>
                <a:lnTo>
                  <a:pt x="1052153" y="0"/>
                </a:lnTo>
                <a:lnTo>
                  <a:pt x="1052153" y="1052153"/>
                </a:lnTo>
                <a:close/>
              </a:path>
            </a:pathLst>
          </a:custGeom>
          <a:solidFill>
            <a:srgbClr val="75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8700" y="9258300"/>
            <a:ext cx="3086100" cy="269875"/>
          </a:xfrm>
          <a:custGeom>
            <a:avLst/>
            <a:gdLst/>
            <a:ahLst/>
            <a:cxnLst/>
            <a:rect l="l" t="t" r="r" b="b"/>
            <a:pathLst>
              <a:path w="3086100" h="269875">
                <a:moveTo>
                  <a:pt x="0" y="0"/>
                </a:moveTo>
                <a:lnTo>
                  <a:pt x="3086099" y="0"/>
                </a:lnTo>
                <a:lnTo>
                  <a:pt x="3086099" y="269866"/>
                </a:lnTo>
                <a:lnTo>
                  <a:pt x="0" y="269866"/>
                </a:lnTo>
                <a:lnTo>
                  <a:pt x="0" y="0"/>
                </a:lnTo>
                <a:close/>
              </a:path>
            </a:pathLst>
          </a:custGeom>
          <a:solidFill>
            <a:srgbClr val="75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9547216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598" y="0"/>
                </a:lnTo>
              </a:path>
            </a:pathLst>
          </a:custGeom>
          <a:ln w="19049">
            <a:solidFill>
              <a:srgbClr val="7560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733216" y="1554784"/>
            <a:ext cx="718185" cy="718185"/>
          </a:xfrm>
          <a:custGeom>
            <a:avLst/>
            <a:gdLst/>
            <a:ahLst/>
            <a:cxnLst/>
            <a:rect l="l" t="t" r="r" b="b"/>
            <a:pathLst>
              <a:path w="718184" h="718185">
                <a:moveTo>
                  <a:pt x="717588" y="0"/>
                </a:moveTo>
                <a:lnTo>
                  <a:pt x="0" y="0"/>
                </a:lnTo>
                <a:lnTo>
                  <a:pt x="0" y="526072"/>
                </a:lnTo>
                <a:lnTo>
                  <a:pt x="0" y="717588"/>
                </a:lnTo>
                <a:lnTo>
                  <a:pt x="717588" y="717588"/>
                </a:lnTo>
                <a:lnTo>
                  <a:pt x="717588" y="526072"/>
                </a:lnTo>
                <a:lnTo>
                  <a:pt x="717588" y="0"/>
                </a:lnTo>
                <a:close/>
              </a:path>
            </a:pathLst>
          </a:custGeom>
          <a:solidFill>
            <a:srgbClr val="DED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207145" y="1028700"/>
            <a:ext cx="1052195" cy="1052195"/>
          </a:xfrm>
          <a:custGeom>
            <a:avLst/>
            <a:gdLst/>
            <a:ahLst/>
            <a:cxnLst/>
            <a:rect l="l" t="t" r="r" b="b"/>
            <a:pathLst>
              <a:path w="1052194" h="1052195">
                <a:moveTo>
                  <a:pt x="1052153" y="1052153"/>
                </a:moveTo>
                <a:lnTo>
                  <a:pt x="0" y="1052153"/>
                </a:lnTo>
                <a:lnTo>
                  <a:pt x="0" y="0"/>
                </a:lnTo>
                <a:lnTo>
                  <a:pt x="1052153" y="0"/>
                </a:lnTo>
                <a:lnTo>
                  <a:pt x="1052153" y="1052153"/>
                </a:lnTo>
                <a:close/>
              </a:path>
            </a:pathLst>
          </a:custGeom>
          <a:solidFill>
            <a:srgbClr val="75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39153" y="981108"/>
            <a:ext cx="9409693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75605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5207" y="4179442"/>
            <a:ext cx="13197584" cy="215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95300"/>
            <a:ext cx="18275935" cy="10271125"/>
          </a:xfrm>
          <a:custGeom>
            <a:avLst/>
            <a:gdLst/>
            <a:ahLst/>
            <a:cxnLst/>
            <a:rect l="l" t="t" r="r" b="b"/>
            <a:pathLst>
              <a:path w="18275935" h="10271125">
                <a:moveTo>
                  <a:pt x="18275497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18275497" y="0"/>
                </a:lnTo>
                <a:lnTo>
                  <a:pt x="18275497" y="10270925"/>
                </a:lnTo>
                <a:close/>
              </a:path>
            </a:pathLst>
          </a:custGeom>
          <a:solidFill>
            <a:srgbClr val="756052">
              <a:alpha val="5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6718926"/>
            <a:ext cx="2540000" cy="2540000"/>
          </a:xfrm>
          <a:custGeom>
            <a:avLst/>
            <a:gdLst/>
            <a:ahLst/>
            <a:cxnLst/>
            <a:rect l="l" t="t" r="r" b="b"/>
            <a:pathLst>
              <a:path w="2540000" h="2540000">
                <a:moveTo>
                  <a:pt x="2539373" y="2539373"/>
                </a:moveTo>
                <a:lnTo>
                  <a:pt x="0" y="2539373"/>
                </a:lnTo>
                <a:lnTo>
                  <a:pt x="0" y="0"/>
                </a:lnTo>
                <a:lnTo>
                  <a:pt x="2539373" y="0"/>
                </a:lnTo>
                <a:lnTo>
                  <a:pt x="2539373" y="2539373"/>
                </a:lnTo>
                <a:close/>
              </a:path>
            </a:pathLst>
          </a:custGeom>
          <a:solidFill>
            <a:srgbClr val="FFFFFF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1344" y="1028700"/>
            <a:ext cx="1736725" cy="1736725"/>
          </a:xfrm>
          <a:custGeom>
            <a:avLst/>
            <a:gdLst/>
            <a:ahLst/>
            <a:cxnLst/>
            <a:rect l="l" t="t" r="r" b="b"/>
            <a:pathLst>
              <a:path w="1736725" h="1736725">
                <a:moveTo>
                  <a:pt x="1736654" y="1736654"/>
                </a:moveTo>
                <a:lnTo>
                  <a:pt x="0" y="1736654"/>
                </a:lnTo>
                <a:lnTo>
                  <a:pt x="0" y="0"/>
                </a:lnTo>
                <a:lnTo>
                  <a:pt x="1736654" y="0"/>
                </a:lnTo>
                <a:lnTo>
                  <a:pt x="1736654" y="1736654"/>
                </a:lnTo>
                <a:close/>
              </a:path>
            </a:pathLst>
          </a:custGeom>
          <a:solidFill>
            <a:srgbClr val="FFFFFF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736725" cy="1736725"/>
          </a:xfrm>
          <a:custGeom>
            <a:avLst/>
            <a:gdLst/>
            <a:ahLst/>
            <a:cxnLst/>
            <a:rect l="l" t="t" r="r" b="b"/>
            <a:pathLst>
              <a:path w="1736725" h="1736725">
                <a:moveTo>
                  <a:pt x="1736654" y="1736654"/>
                </a:moveTo>
                <a:lnTo>
                  <a:pt x="0" y="1736654"/>
                </a:lnTo>
                <a:lnTo>
                  <a:pt x="0" y="0"/>
                </a:lnTo>
                <a:lnTo>
                  <a:pt x="1736654" y="0"/>
                </a:lnTo>
                <a:lnTo>
                  <a:pt x="1736654" y="1736654"/>
                </a:lnTo>
                <a:close/>
              </a:path>
            </a:pathLst>
          </a:custGeom>
          <a:solidFill>
            <a:srgbClr val="FFFFFF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0209" y="6402625"/>
            <a:ext cx="1022350" cy="1022350"/>
          </a:xfrm>
          <a:custGeom>
            <a:avLst/>
            <a:gdLst/>
            <a:ahLst/>
            <a:cxnLst/>
            <a:rect l="l" t="t" r="r" b="b"/>
            <a:pathLst>
              <a:path w="1022350" h="1022350">
                <a:moveTo>
                  <a:pt x="1021969" y="1021969"/>
                </a:moveTo>
                <a:lnTo>
                  <a:pt x="0" y="1021969"/>
                </a:lnTo>
                <a:lnTo>
                  <a:pt x="0" y="0"/>
                </a:lnTo>
                <a:lnTo>
                  <a:pt x="1021969" y="0"/>
                </a:lnTo>
                <a:lnTo>
                  <a:pt x="1021969" y="1021969"/>
                </a:lnTo>
                <a:close/>
              </a:path>
            </a:pathLst>
          </a:custGeom>
          <a:solidFill>
            <a:srgbClr val="FFFFFF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6308843" y="8343037"/>
            <a:ext cx="914400" cy="914400"/>
            <a:chOff x="16308843" y="8343037"/>
            <a:chExt cx="914400" cy="914400"/>
          </a:xfrm>
        </p:grpSpPr>
        <p:sp>
          <p:nvSpPr>
            <p:cNvPr id="9" name="object 9"/>
            <p:cNvSpPr/>
            <p:nvPr/>
          </p:nvSpPr>
          <p:spPr>
            <a:xfrm>
              <a:off x="16308833" y="834304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457200"/>
                  </a:moveTo>
                  <a:lnTo>
                    <a:pt x="912037" y="410514"/>
                  </a:lnTo>
                  <a:lnTo>
                    <a:pt x="905103" y="365175"/>
                  </a:lnTo>
                  <a:lnTo>
                    <a:pt x="893813" y="321386"/>
                  </a:lnTo>
                  <a:lnTo>
                    <a:pt x="878420" y="279400"/>
                  </a:lnTo>
                  <a:lnTo>
                    <a:pt x="859142" y="239445"/>
                  </a:lnTo>
                  <a:lnTo>
                    <a:pt x="836206" y="201739"/>
                  </a:lnTo>
                  <a:lnTo>
                    <a:pt x="809866" y="166535"/>
                  </a:lnTo>
                  <a:lnTo>
                    <a:pt x="780338" y="134048"/>
                  </a:lnTo>
                  <a:lnTo>
                    <a:pt x="747852" y="104521"/>
                  </a:lnTo>
                  <a:lnTo>
                    <a:pt x="712647" y="78181"/>
                  </a:lnTo>
                  <a:lnTo>
                    <a:pt x="674954" y="55257"/>
                  </a:lnTo>
                  <a:lnTo>
                    <a:pt x="634987" y="35979"/>
                  </a:lnTo>
                  <a:lnTo>
                    <a:pt x="593001" y="20586"/>
                  </a:lnTo>
                  <a:lnTo>
                    <a:pt x="549224" y="9296"/>
                  </a:lnTo>
                  <a:lnTo>
                    <a:pt x="503885" y="2362"/>
                  </a:lnTo>
                  <a:lnTo>
                    <a:pt x="457200" y="0"/>
                  </a:lnTo>
                  <a:lnTo>
                    <a:pt x="410527" y="2362"/>
                  </a:lnTo>
                  <a:lnTo>
                    <a:pt x="365175" y="9296"/>
                  </a:lnTo>
                  <a:lnTo>
                    <a:pt x="321398" y="20586"/>
                  </a:lnTo>
                  <a:lnTo>
                    <a:pt x="279412" y="35979"/>
                  </a:lnTo>
                  <a:lnTo>
                    <a:pt x="239445" y="55257"/>
                  </a:lnTo>
                  <a:lnTo>
                    <a:pt x="201752" y="78181"/>
                  </a:lnTo>
                  <a:lnTo>
                    <a:pt x="166547" y="104521"/>
                  </a:lnTo>
                  <a:lnTo>
                    <a:pt x="134061" y="134048"/>
                  </a:lnTo>
                  <a:lnTo>
                    <a:pt x="104533" y="166535"/>
                  </a:lnTo>
                  <a:lnTo>
                    <a:pt x="78193" y="201739"/>
                  </a:lnTo>
                  <a:lnTo>
                    <a:pt x="55270" y="239445"/>
                  </a:lnTo>
                  <a:lnTo>
                    <a:pt x="35991" y="279400"/>
                  </a:lnTo>
                  <a:lnTo>
                    <a:pt x="20599" y="321386"/>
                  </a:lnTo>
                  <a:lnTo>
                    <a:pt x="9309" y="365163"/>
                  </a:lnTo>
                  <a:lnTo>
                    <a:pt x="2374" y="410464"/>
                  </a:lnTo>
                  <a:lnTo>
                    <a:pt x="0" y="457200"/>
                  </a:lnTo>
                  <a:lnTo>
                    <a:pt x="2374" y="503872"/>
                  </a:lnTo>
                  <a:lnTo>
                    <a:pt x="9309" y="549211"/>
                  </a:lnTo>
                  <a:lnTo>
                    <a:pt x="20599" y="593001"/>
                  </a:lnTo>
                  <a:lnTo>
                    <a:pt x="35991" y="634987"/>
                  </a:lnTo>
                  <a:lnTo>
                    <a:pt x="55270" y="674941"/>
                  </a:lnTo>
                  <a:lnTo>
                    <a:pt x="78193" y="712635"/>
                  </a:lnTo>
                  <a:lnTo>
                    <a:pt x="104533" y="747839"/>
                  </a:lnTo>
                  <a:lnTo>
                    <a:pt x="134061" y="780326"/>
                  </a:lnTo>
                  <a:lnTo>
                    <a:pt x="166547" y="809853"/>
                  </a:lnTo>
                  <a:lnTo>
                    <a:pt x="201752" y="836206"/>
                  </a:lnTo>
                  <a:lnTo>
                    <a:pt x="239445" y="859129"/>
                  </a:lnTo>
                  <a:lnTo>
                    <a:pt x="279412" y="878408"/>
                  </a:lnTo>
                  <a:lnTo>
                    <a:pt x="321398" y="893800"/>
                  </a:lnTo>
                  <a:lnTo>
                    <a:pt x="365175" y="905090"/>
                  </a:lnTo>
                  <a:lnTo>
                    <a:pt x="410527" y="912025"/>
                  </a:lnTo>
                  <a:lnTo>
                    <a:pt x="457200" y="914400"/>
                  </a:lnTo>
                  <a:lnTo>
                    <a:pt x="503885" y="912025"/>
                  </a:lnTo>
                  <a:lnTo>
                    <a:pt x="549224" y="905090"/>
                  </a:lnTo>
                  <a:lnTo>
                    <a:pt x="593001" y="893800"/>
                  </a:lnTo>
                  <a:lnTo>
                    <a:pt x="634987" y="878408"/>
                  </a:lnTo>
                  <a:lnTo>
                    <a:pt x="674954" y="859129"/>
                  </a:lnTo>
                  <a:lnTo>
                    <a:pt x="712647" y="836206"/>
                  </a:lnTo>
                  <a:lnTo>
                    <a:pt x="747852" y="809853"/>
                  </a:lnTo>
                  <a:lnTo>
                    <a:pt x="780338" y="780326"/>
                  </a:lnTo>
                  <a:lnTo>
                    <a:pt x="809866" y="747839"/>
                  </a:lnTo>
                  <a:lnTo>
                    <a:pt x="836206" y="712635"/>
                  </a:lnTo>
                  <a:lnTo>
                    <a:pt x="859142" y="674941"/>
                  </a:lnTo>
                  <a:lnTo>
                    <a:pt x="878420" y="634987"/>
                  </a:lnTo>
                  <a:lnTo>
                    <a:pt x="893813" y="593001"/>
                  </a:lnTo>
                  <a:lnTo>
                    <a:pt x="905103" y="549224"/>
                  </a:lnTo>
                  <a:lnTo>
                    <a:pt x="912025" y="503923"/>
                  </a:lnTo>
                  <a:lnTo>
                    <a:pt x="914400" y="457200"/>
                  </a:lnTo>
                  <a:close/>
                </a:path>
              </a:pathLst>
            </a:custGeom>
            <a:solidFill>
              <a:srgbClr val="756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89335" y="8627323"/>
              <a:ext cx="208915" cy="346075"/>
            </a:xfrm>
            <a:custGeom>
              <a:avLst/>
              <a:gdLst/>
              <a:ahLst/>
              <a:cxnLst/>
              <a:rect l="l" t="t" r="r" b="b"/>
              <a:pathLst>
                <a:path w="208915" h="346075">
                  <a:moveTo>
                    <a:pt x="39984" y="345827"/>
                  </a:moveTo>
                  <a:lnTo>
                    <a:pt x="0" y="307404"/>
                  </a:lnTo>
                  <a:lnTo>
                    <a:pt x="131368" y="171094"/>
                  </a:lnTo>
                  <a:lnTo>
                    <a:pt x="295" y="39079"/>
                  </a:lnTo>
                  <a:lnTo>
                    <a:pt x="39660" y="0"/>
                  </a:lnTo>
                  <a:lnTo>
                    <a:pt x="208871" y="170475"/>
                  </a:lnTo>
                  <a:lnTo>
                    <a:pt x="39984" y="345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6011932" y="1897027"/>
            <a:ext cx="1407795" cy="1407795"/>
          </a:xfrm>
          <a:custGeom>
            <a:avLst/>
            <a:gdLst/>
            <a:ahLst/>
            <a:cxnLst/>
            <a:rect l="l" t="t" r="r" b="b"/>
            <a:pathLst>
              <a:path w="1407794" h="1407795">
                <a:moveTo>
                  <a:pt x="1407739" y="1407739"/>
                </a:moveTo>
                <a:lnTo>
                  <a:pt x="0" y="1407739"/>
                </a:lnTo>
                <a:lnTo>
                  <a:pt x="0" y="0"/>
                </a:lnTo>
                <a:lnTo>
                  <a:pt x="1407739" y="0"/>
                </a:lnTo>
                <a:lnTo>
                  <a:pt x="1407739" y="1407739"/>
                </a:lnTo>
                <a:close/>
              </a:path>
            </a:pathLst>
          </a:custGeom>
          <a:solidFill>
            <a:srgbClr val="FFFFFF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225" y="1568953"/>
            <a:ext cx="1362074" cy="120014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129809" y="2846351"/>
            <a:ext cx="20288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75" dirty="0">
                <a:solidFill>
                  <a:srgbClr val="FFFFFF"/>
                </a:solidFill>
                <a:latin typeface="Verdana"/>
                <a:cs typeface="Verdana"/>
              </a:rPr>
              <a:t>Larana</a:t>
            </a:r>
            <a:r>
              <a:rPr sz="3000" b="0" spc="-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0" spc="-150" dirty="0">
                <a:solidFill>
                  <a:srgbClr val="FFFFFF"/>
                </a:solidFill>
                <a:latin typeface="Verdana"/>
                <a:cs typeface="Verdana"/>
              </a:rPr>
              <a:t>Inc.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2545206" y="4179442"/>
            <a:ext cx="14353043" cy="216726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900"/>
              </a:spcBef>
            </a:pPr>
            <a:r>
              <a:rPr spc="140" dirty="0">
                <a:latin typeface="Calisto MT" panose="02040603050505030304" pitchFamily="18" charset="77"/>
              </a:rPr>
              <a:t>M</a:t>
            </a:r>
            <a:r>
              <a:rPr spc="45" dirty="0">
                <a:latin typeface="Calisto MT" panose="02040603050505030304" pitchFamily="18" charset="77"/>
              </a:rPr>
              <a:t>A</a:t>
            </a:r>
            <a:r>
              <a:rPr spc="-545" dirty="0">
                <a:latin typeface="Calisto MT" panose="02040603050505030304" pitchFamily="18" charset="77"/>
              </a:rPr>
              <a:t>R</a:t>
            </a:r>
            <a:r>
              <a:rPr spc="120" dirty="0">
                <a:latin typeface="Calisto MT" panose="02040603050505030304" pitchFamily="18" charset="77"/>
              </a:rPr>
              <a:t>K</a:t>
            </a:r>
            <a:r>
              <a:rPr spc="95" dirty="0">
                <a:latin typeface="Calisto MT" panose="02040603050505030304" pitchFamily="18" charset="77"/>
              </a:rPr>
              <a:t>E</a:t>
            </a:r>
            <a:r>
              <a:rPr spc="130" dirty="0">
                <a:latin typeface="Calisto MT" panose="02040603050505030304" pitchFamily="18" charset="77"/>
              </a:rPr>
              <a:t>T</a:t>
            </a:r>
            <a:r>
              <a:rPr spc="-1635" dirty="0">
                <a:latin typeface="Calisto MT" panose="02040603050505030304" pitchFamily="18" charset="77"/>
              </a:rPr>
              <a:t>I</a:t>
            </a:r>
            <a:r>
              <a:rPr lang="vi-VN" spc="-1635" dirty="0">
                <a:latin typeface="Calisto MT" panose="02040603050505030304" pitchFamily="18" charset="77"/>
              </a:rPr>
              <a:t>   </a:t>
            </a:r>
            <a:r>
              <a:rPr spc="40" dirty="0">
                <a:latin typeface="Calisto MT" panose="02040603050505030304" pitchFamily="18" charset="77"/>
              </a:rPr>
              <a:t>N</a:t>
            </a:r>
            <a:r>
              <a:rPr spc="15" dirty="0">
                <a:latin typeface="Calisto MT" panose="02040603050505030304" pitchFamily="18" charset="77"/>
              </a:rPr>
              <a:t>G</a:t>
            </a:r>
            <a:r>
              <a:rPr spc="-965" dirty="0">
                <a:latin typeface="Calisto MT" panose="02040603050505030304" pitchFamily="18" charset="77"/>
              </a:rPr>
              <a:t> </a:t>
            </a:r>
            <a:r>
              <a:rPr spc="-160" dirty="0">
                <a:latin typeface="Calisto MT" panose="02040603050505030304" pitchFamily="18" charset="77"/>
              </a:rPr>
              <a:t>S</a:t>
            </a:r>
            <a:r>
              <a:rPr spc="130" dirty="0">
                <a:latin typeface="Calisto MT" panose="02040603050505030304" pitchFamily="18" charset="77"/>
              </a:rPr>
              <a:t>T</a:t>
            </a:r>
            <a:r>
              <a:rPr spc="-545" dirty="0">
                <a:latin typeface="Calisto MT" panose="02040603050505030304" pitchFamily="18" charset="77"/>
              </a:rPr>
              <a:t>R</a:t>
            </a:r>
            <a:r>
              <a:rPr spc="45" dirty="0">
                <a:latin typeface="Calisto MT" panose="02040603050505030304" pitchFamily="18" charset="77"/>
              </a:rPr>
              <a:t>A</a:t>
            </a:r>
            <a:r>
              <a:rPr spc="130" dirty="0">
                <a:latin typeface="Calisto MT" panose="02040603050505030304" pitchFamily="18" charset="77"/>
              </a:rPr>
              <a:t>T</a:t>
            </a:r>
            <a:r>
              <a:rPr spc="95" dirty="0">
                <a:latin typeface="Calisto MT" panose="02040603050505030304" pitchFamily="18" charset="77"/>
              </a:rPr>
              <a:t>E</a:t>
            </a:r>
            <a:r>
              <a:rPr spc="15" dirty="0">
                <a:latin typeface="Calisto MT" panose="02040603050505030304" pitchFamily="18" charset="77"/>
              </a:rPr>
              <a:t>G</a:t>
            </a:r>
            <a:r>
              <a:rPr spc="-250" dirty="0">
                <a:latin typeface="Calisto MT" panose="02040603050505030304" pitchFamily="18" charset="77"/>
              </a:rPr>
              <a:t>Y</a:t>
            </a:r>
          </a:p>
          <a:p>
            <a:pPr marL="3191510">
              <a:lnSpc>
                <a:spcPct val="100000"/>
              </a:lnSpc>
              <a:spcBef>
                <a:spcPts val="605"/>
              </a:spcBef>
              <a:tabLst>
                <a:tab pos="3668395" algn="l"/>
                <a:tab pos="4145279" algn="l"/>
                <a:tab pos="4621530" algn="l"/>
                <a:tab pos="5704205" algn="l"/>
                <a:tab pos="6177280" algn="l"/>
                <a:tab pos="6560820" algn="l"/>
                <a:tab pos="7016750" algn="l"/>
                <a:tab pos="7443470" algn="l"/>
                <a:tab pos="7900034" algn="l"/>
                <a:tab pos="8372475" algn="l"/>
                <a:tab pos="8748395" algn="l"/>
                <a:tab pos="9198610" algn="l"/>
                <a:tab pos="9574530" algn="l"/>
                <a:tab pos="9911715" algn="l"/>
                <a:tab pos="10377170" algn="l"/>
              </a:tabLst>
            </a:pPr>
            <a:r>
              <a:rPr sz="3000" spc="15" dirty="0">
                <a:latin typeface="Calisto MT" panose="02040603050505030304" pitchFamily="18" charset="77"/>
              </a:rPr>
              <a:t>2	0	2	3	</a:t>
            </a:r>
            <a:r>
              <a:rPr sz="3000" spc="-75" dirty="0">
                <a:latin typeface="Calisto MT" panose="02040603050505030304" pitchFamily="18" charset="77"/>
              </a:rPr>
              <a:t>P	</a:t>
            </a:r>
            <a:r>
              <a:rPr sz="3000" spc="-110" dirty="0">
                <a:latin typeface="Calisto MT" panose="02040603050505030304" pitchFamily="18" charset="77"/>
              </a:rPr>
              <a:t>r	</a:t>
            </a:r>
            <a:r>
              <a:rPr sz="3000" spc="-20" dirty="0">
                <a:latin typeface="Calisto MT" panose="02040603050505030304" pitchFamily="18" charset="77"/>
              </a:rPr>
              <a:t>e	</a:t>
            </a:r>
            <a:r>
              <a:rPr sz="3000" spc="-15" dirty="0">
                <a:latin typeface="Calisto MT" panose="02040603050505030304" pitchFamily="18" charset="77"/>
              </a:rPr>
              <a:t>s	</a:t>
            </a:r>
            <a:r>
              <a:rPr sz="3000" spc="-20" dirty="0">
                <a:latin typeface="Calisto MT" panose="02040603050505030304" pitchFamily="18" charset="77"/>
              </a:rPr>
              <a:t>e	</a:t>
            </a:r>
            <a:r>
              <a:rPr sz="3000" spc="-30" dirty="0">
                <a:latin typeface="Calisto MT" panose="02040603050505030304" pitchFamily="18" charset="77"/>
              </a:rPr>
              <a:t>n	</a:t>
            </a:r>
            <a:r>
              <a:rPr sz="3000" spc="-114" dirty="0">
                <a:latin typeface="Calisto MT" panose="02040603050505030304" pitchFamily="18" charset="77"/>
              </a:rPr>
              <a:t>t	</a:t>
            </a:r>
            <a:r>
              <a:rPr sz="3000" spc="-80" dirty="0">
                <a:latin typeface="Calisto MT" panose="02040603050505030304" pitchFamily="18" charset="77"/>
              </a:rPr>
              <a:t>a	</a:t>
            </a:r>
            <a:r>
              <a:rPr sz="3000" spc="-114" dirty="0">
                <a:latin typeface="Calisto MT" panose="02040603050505030304" pitchFamily="18" charset="77"/>
              </a:rPr>
              <a:t>t	</a:t>
            </a:r>
            <a:r>
              <a:rPr sz="3000" spc="-80" dirty="0">
                <a:latin typeface="Calisto MT" panose="02040603050505030304" pitchFamily="18" charset="77"/>
              </a:rPr>
              <a:t>i	</a:t>
            </a:r>
            <a:r>
              <a:rPr sz="3000" spc="-15" dirty="0">
                <a:latin typeface="Calisto MT" panose="02040603050505030304" pitchFamily="18" charset="77"/>
              </a:rPr>
              <a:t>o	</a:t>
            </a:r>
            <a:r>
              <a:rPr sz="3000" spc="-30" dirty="0">
                <a:latin typeface="Calisto MT" panose="02040603050505030304" pitchFamily="18" charset="77"/>
              </a:rPr>
              <a:t>n</a:t>
            </a:r>
            <a:endParaRPr sz="3000" dirty="0">
              <a:latin typeface="Calisto MT" panose="02040603050505030304" pitchFamily="18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974411"/>
            <a:ext cx="8115299" cy="56673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71016"/>
            <a:ext cx="637476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INTRODUCING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11310" y="3336919"/>
            <a:ext cx="6475095" cy="440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>
              <a:lnSpc>
                <a:spcPct val="114999"/>
              </a:lnSpc>
              <a:spcBef>
                <a:spcPts val="100"/>
              </a:spcBef>
            </a:pPr>
            <a:r>
              <a:rPr sz="2500" spc="30" dirty="0">
                <a:solidFill>
                  <a:srgbClr val="737373"/>
                </a:solidFill>
                <a:latin typeface="Tahoma"/>
                <a:cs typeface="Tahoma"/>
              </a:rPr>
              <a:t>L</a:t>
            </a:r>
            <a:r>
              <a:rPr sz="2500" spc="-75" dirty="0">
                <a:solidFill>
                  <a:srgbClr val="737373"/>
                </a:solidFill>
                <a:latin typeface="Tahoma"/>
                <a:cs typeface="Tahoma"/>
              </a:rPr>
              <a:t>a</a:t>
            </a:r>
            <a:r>
              <a:rPr sz="2500" dirty="0">
                <a:solidFill>
                  <a:srgbClr val="737373"/>
                </a:solidFill>
                <a:latin typeface="Tahoma"/>
                <a:cs typeface="Tahoma"/>
              </a:rPr>
              <a:t>r</a:t>
            </a:r>
            <a:r>
              <a:rPr sz="2500" spc="-75" dirty="0">
                <a:solidFill>
                  <a:srgbClr val="737373"/>
                </a:solidFill>
                <a:latin typeface="Tahoma"/>
                <a:cs typeface="Tahoma"/>
              </a:rPr>
              <a:t>a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n</a:t>
            </a:r>
            <a:r>
              <a:rPr sz="2500" spc="-70" dirty="0">
                <a:solidFill>
                  <a:srgbClr val="737373"/>
                </a:solidFill>
                <a:latin typeface="Tahoma"/>
                <a:cs typeface="Tahoma"/>
              </a:rPr>
              <a:t>a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235" dirty="0">
                <a:solidFill>
                  <a:srgbClr val="737373"/>
                </a:solidFill>
                <a:latin typeface="Tahoma"/>
                <a:cs typeface="Tahoma"/>
              </a:rPr>
              <a:t>I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n</a:t>
            </a:r>
            <a:r>
              <a:rPr sz="2500" spc="35" dirty="0">
                <a:solidFill>
                  <a:srgbClr val="737373"/>
                </a:solidFill>
                <a:latin typeface="Tahoma"/>
                <a:cs typeface="Tahoma"/>
              </a:rPr>
              <a:t>c</a:t>
            </a:r>
            <a:r>
              <a:rPr sz="2500" spc="-170" dirty="0">
                <a:solidFill>
                  <a:srgbClr val="737373"/>
                </a:solidFill>
                <a:latin typeface="Tahoma"/>
                <a:cs typeface="Tahoma"/>
              </a:rPr>
              <a:t>.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737373"/>
                </a:solidFill>
                <a:latin typeface="Tahoma"/>
                <a:cs typeface="Tahoma"/>
              </a:rPr>
              <a:t>i</a:t>
            </a:r>
            <a:r>
              <a:rPr sz="2500" spc="-35" dirty="0">
                <a:solidFill>
                  <a:srgbClr val="737373"/>
                </a:solidFill>
                <a:latin typeface="Tahoma"/>
                <a:cs typeface="Tahoma"/>
              </a:rPr>
              <a:t>s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70" dirty="0">
                <a:solidFill>
                  <a:srgbClr val="737373"/>
                </a:solidFill>
                <a:latin typeface="Tahoma"/>
                <a:cs typeface="Tahoma"/>
              </a:rPr>
              <a:t>a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l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e</a:t>
            </a:r>
            <a:r>
              <a:rPr sz="2500" spc="-75" dirty="0">
                <a:solidFill>
                  <a:srgbClr val="737373"/>
                </a:solidFill>
                <a:latin typeface="Tahoma"/>
                <a:cs typeface="Tahoma"/>
              </a:rPr>
              <a:t>a</a:t>
            </a:r>
            <a:r>
              <a:rPr sz="2500" spc="10" dirty="0">
                <a:solidFill>
                  <a:srgbClr val="737373"/>
                </a:solidFill>
                <a:latin typeface="Tahoma"/>
                <a:cs typeface="Tahoma"/>
              </a:rPr>
              <a:t>d</a:t>
            </a:r>
            <a:r>
              <a:rPr sz="2500" spc="25" dirty="0">
                <a:solidFill>
                  <a:srgbClr val="737373"/>
                </a:solidFill>
                <a:latin typeface="Tahoma"/>
                <a:cs typeface="Tahoma"/>
              </a:rPr>
              <a:t>i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n</a:t>
            </a:r>
            <a:r>
              <a:rPr sz="2500" spc="-85" dirty="0">
                <a:solidFill>
                  <a:srgbClr val="737373"/>
                </a:solidFill>
                <a:latin typeface="Tahoma"/>
                <a:cs typeface="Tahoma"/>
              </a:rPr>
              <a:t>g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737373"/>
                </a:solidFill>
                <a:latin typeface="Tahoma"/>
                <a:cs typeface="Tahoma"/>
              </a:rPr>
              <a:t>c</a:t>
            </a:r>
            <a:r>
              <a:rPr sz="2500" spc="55" dirty="0">
                <a:solidFill>
                  <a:srgbClr val="737373"/>
                </a:solidFill>
                <a:latin typeface="Tahoma"/>
                <a:cs typeface="Tahoma"/>
              </a:rPr>
              <a:t>o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n</a:t>
            </a:r>
            <a:r>
              <a:rPr sz="2500" spc="-40" dirty="0">
                <a:solidFill>
                  <a:srgbClr val="737373"/>
                </a:solidFill>
                <a:latin typeface="Tahoma"/>
                <a:cs typeface="Tahoma"/>
              </a:rPr>
              <a:t>s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u</a:t>
            </a:r>
            <a:r>
              <a:rPr sz="2500" spc="-50" dirty="0">
                <a:solidFill>
                  <a:srgbClr val="737373"/>
                </a:solidFill>
                <a:latin typeface="Tahoma"/>
                <a:cs typeface="Tahoma"/>
              </a:rPr>
              <a:t>m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e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r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90" dirty="0">
                <a:solidFill>
                  <a:srgbClr val="737373"/>
                </a:solidFill>
                <a:latin typeface="Tahoma"/>
                <a:cs typeface="Tahoma"/>
              </a:rPr>
              <a:t>g</a:t>
            </a:r>
            <a:r>
              <a:rPr sz="2500" spc="55" dirty="0">
                <a:solidFill>
                  <a:srgbClr val="737373"/>
                </a:solidFill>
                <a:latin typeface="Tahoma"/>
                <a:cs typeface="Tahoma"/>
              </a:rPr>
              <a:t>oo</a:t>
            </a:r>
            <a:r>
              <a:rPr sz="2500" spc="10" dirty="0">
                <a:solidFill>
                  <a:srgbClr val="737373"/>
                </a:solidFill>
                <a:latin typeface="Tahoma"/>
                <a:cs typeface="Tahoma"/>
              </a:rPr>
              <a:t>d</a:t>
            </a:r>
            <a:r>
              <a:rPr sz="2500" spc="-30" dirty="0">
                <a:solidFill>
                  <a:srgbClr val="737373"/>
                </a:solidFill>
                <a:latin typeface="Tahoma"/>
                <a:cs typeface="Tahoma"/>
              </a:rPr>
              <a:t>s  </a:t>
            </a:r>
            <a:r>
              <a:rPr sz="2500" dirty="0">
                <a:solidFill>
                  <a:srgbClr val="737373"/>
                </a:solidFill>
                <a:latin typeface="Tahoma"/>
                <a:cs typeface="Tahoma"/>
              </a:rPr>
              <a:t>company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that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40" dirty="0">
                <a:solidFill>
                  <a:srgbClr val="737373"/>
                </a:solidFill>
                <a:latin typeface="Tahoma"/>
                <a:cs typeface="Tahoma"/>
              </a:rPr>
              <a:t>has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737373"/>
                </a:solidFill>
                <a:latin typeface="Tahoma"/>
                <a:cs typeface="Tahoma"/>
              </a:rPr>
              <a:t>been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operating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45" dirty="0">
                <a:solidFill>
                  <a:srgbClr val="737373"/>
                </a:solidFill>
                <a:latin typeface="Tahoma"/>
                <a:cs typeface="Tahoma"/>
              </a:rPr>
              <a:t>for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80" dirty="0">
                <a:solidFill>
                  <a:srgbClr val="737373"/>
                </a:solidFill>
                <a:latin typeface="Tahoma"/>
                <a:cs typeface="Tahoma"/>
              </a:rPr>
              <a:t>12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5" dirty="0">
                <a:solidFill>
                  <a:srgbClr val="737373"/>
                </a:solidFill>
                <a:latin typeface="Tahoma"/>
                <a:cs typeface="Tahoma"/>
              </a:rPr>
              <a:t>years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2500" spc="75" dirty="0">
                <a:solidFill>
                  <a:srgbClr val="737373"/>
                </a:solidFill>
                <a:latin typeface="Tahoma"/>
                <a:cs typeface="Tahoma"/>
              </a:rPr>
              <a:t>Our </a:t>
            </a:r>
            <a:r>
              <a:rPr sz="2500" spc="40" dirty="0">
                <a:solidFill>
                  <a:srgbClr val="737373"/>
                </a:solidFill>
                <a:latin typeface="Tahoma"/>
                <a:cs typeface="Tahoma"/>
              </a:rPr>
              <a:t>portfolio </a:t>
            </a:r>
            <a:r>
              <a:rPr sz="2500" spc="65" dirty="0">
                <a:solidFill>
                  <a:srgbClr val="737373"/>
                </a:solidFill>
                <a:latin typeface="Tahoma"/>
                <a:cs typeface="Tahoma"/>
              </a:rPr>
              <a:t>of </a:t>
            </a:r>
            <a:r>
              <a:rPr sz="2500" spc="-15" dirty="0">
                <a:solidFill>
                  <a:srgbClr val="737373"/>
                </a:solidFill>
                <a:latin typeface="Tahoma"/>
                <a:cs typeface="Tahoma"/>
              </a:rPr>
              <a:t>brands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includes </a:t>
            </a:r>
            <a:r>
              <a:rPr sz="2500" spc="10" dirty="0">
                <a:solidFill>
                  <a:srgbClr val="737373"/>
                </a:solidFill>
                <a:latin typeface="Tahoma"/>
                <a:cs typeface="Tahoma"/>
              </a:rPr>
              <a:t>Designer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Clothes,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30" dirty="0">
                <a:solidFill>
                  <a:srgbClr val="737373"/>
                </a:solidFill>
                <a:latin typeface="Tahoma"/>
                <a:cs typeface="Tahoma"/>
              </a:rPr>
              <a:t>which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are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737373"/>
                </a:solidFill>
                <a:latin typeface="Tahoma"/>
                <a:cs typeface="Tahoma"/>
              </a:rPr>
              <a:t>sold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737373"/>
                </a:solidFill>
                <a:latin typeface="Tahoma"/>
                <a:cs typeface="Tahoma"/>
              </a:rPr>
              <a:t>in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80" dirty="0">
                <a:solidFill>
                  <a:srgbClr val="737373"/>
                </a:solidFill>
                <a:latin typeface="Tahoma"/>
                <a:cs typeface="Tahoma"/>
              </a:rPr>
              <a:t>12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countries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around </a:t>
            </a:r>
            <a:r>
              <a:rPr sz="2500" spc="-76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the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737373"/>
                </a:solidFill>
                <a:latin typeface="Tahoma"/>
                <a:cs typeface="Tahoma"/>
              </a:rPr>
              <a:t>world.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ahoma"/>
              <a:cs typeface="Tahoma"/>
            </a:endParaRPr>
          </a:p>
          <a:p>
            <a:pPr marL="12700" marR="6985">
              <a:lnSpc>
                <a:spcPct val="114999"/>
              </a:lnSpc>
            </a:pPr>
            <a:r>
              <a:rPr sz="2500" spc="165" dirty="0">
                <a:solidFill>
                  <a:srgbClr val="737373"/>
                </a:solidFill>
                <a:latin typeface="Tahoma"/>
                <a:cs typeface="Tahoma"/>
              </a:rPr>
              <a:t>We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are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committed </a:t>
            </a:r>
            <a:r>
              <a:rPr sz="2500" spc="55" dirty="0">
                <a:solidFill>
                  <a:srgbClr val="737373"/>
                </a:solidFill>
                <a:latin typeface="Tahoma"/>
                <a:cs typeface="Tahoma"/>
              </a:rPr>
              <a:t>to </a:t>
            </a:r>
            <a:r>
              <a:rPr sz="2500" dirty="0">
                <a:solidFill>
                  <a:srgbClr val="737373"/>
                </a:solidFill>
                <a:latin typeface="Tahoma"/>
                <a:cs typeface="Tahoma"/>
              </a:rPr>
              <a:t>delivering high-quality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products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that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737373"/>
                </a:solidFill>
                <a:latin typeface="Tahoma"/>
                <a:cs typeface="Tahoma"/>
              </a:rPr>
              <a:t>meet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the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needs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and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preferences </a:t>
            </a:r>
            <a:r>
              <a:rPr sz="2500" spc="-76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65" dirty="0">
                <a:solidFill>
                  <a:srgbClr val="737373"/>
                </a:solidFill>
                <a:latin typeface="Tahoma"/>
                <a:cs typeface="Tahoma"/>
              </a:rPr>
              <a:t>of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our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5" dirty="0">
                <a:solidFill>
                  <a:srgbClr val="737373"/>
                </a:solidFill>
                <a:latin typeface="Tahoma"/>
                <a:cs typeface="Tahoma"/>
              </a:rPr>
              <a:t>customers.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98197" y="1288484"/>
            <a:ext cx="270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98197" y="1288488"/>
            <a:ext cx="270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4277" y="3902076"/>
            <a:ext cx="8561070" cy="1422400"/>
          </a:xfrm>
          <a:custGeom>
            <a:avLst/>
            <a:gdLst/>
            <a:ahLst/>
            <a:cxnLst/>
            <a:rect l="l" t="t" r="r" b="b"/>
            <a:pathLst>
              <a:path w="8561069" h="1422400">
                <a:moveTo>
                  <a:pt x="8560930" y="1422399"/>
                </a:moveTo>
                <a:lnTo>
                  <a:pt x="0" y="1422399"/>
                </a:lnTo>
                <a:lnTo>
                  <a:pt x="0" y="0"/>
                </a:lnTo>
                <a:lnTo>
                  <a:pt x="8560930" y="0"/>
                </a:lnTo>
                <a:lnTo>
                  <a:pt x="8560930" y="142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65593" y="4053458"/>
            <a:ext cx="8356528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4" dirty="0">
                <a:latin typeface="Calisto MT" panose="02040603050505030304" pitchFamily="18" charset="77"/>
              </a:rPr>
              <a:t>V</a:t>
            </a:r>
            <a:r>
              <a:rPr lang="en-VN" spc="-1270" dirty="0">
                <a:latin typeface="Calisto MT" panose="02040603050505030304" pitchFamily="18" charset="77"/>
              </a:rPr>
              <a:t>I  </a:t>
            </a:r>
            <a:r>
              <a:rPr spc="-130" dirty="0">
                <a:latin typeface="Calisto MT" panose="02040603050505030304" pitchFamily="18" charset="77"/>
              </a:rPr>
              <a:t>S</a:t>
            </a:r>
            <a:r>
              <a:rPr spc="-1270" dirty="0">
                <a:latin typeface="Calisto MT" panose="02040603050505030304" pitchFamily="18" charset="77"/>
              </a:rPr>
              <a:t>I</a:t>
            </a:r>
            <a:r>
              <a:rPr lang="vi-VN" spc="-1270" dirty="0">
                <a:latin typeface="Calisto MT" panose="02040603050505030304" pitchFamily="18" charset="77"/>
              </a:rPr>
              <a:t> </a:t>
            </a:r>
            <a:r>
              <a:rPr spc="25" dirty="0">
                <a:latin typeface="Calisto MT" panose="02040603050505030304" pitchFamily="18" charset="77"/>
              </a:rPr>
              <a:t>O</a:t>
            </a:r>
            <a:r>
              <a:rPr spc="30" dirty="0">
                <a:latin typeface="Calisto MT" panose="02040603050505030304" pitchFamily="18" charset="77"/>
              </a:rPr>
              <a:t>N</a:t>
            </a:r>
            <a:r>
              <a:rPr spc="-750" dirty="0">
                <a:latin typeface="Calisto MT" panose="02040603050505030304" pitchFamily="18" charset="77"/>
              </a:rPr>
              <a:t> </a:t>
            </a:r>
            <a:r>
              <a:rPr spc="-710" dirty="0">
                <a:latin typeface="Calisto MT" panose="02040603050505030304" pitchFamily="18" charset="77"/>
              </a:rPr>
              <a:t>&amp;</a:t>
            </a:r>
            <a:r>
              <a:rPr spc="-750" dirty="0">
                <a:latin typeface="Calisto MT" panose="02040603050505030304" pitchFamily="18" charset="77"/>
              </a:rPr>
              <a:t> </a:t>
            </a:r>
            <a:r>
              <a:rPr spc="105" dirty="0">
                <a:latin typeface="Calisto MT" panose="02040603050505030304" pitchFamily="18" charset="77"/>
              </a:rPr>
              <a:t>M</a:t>
            </a:r>
            <a:r>
              <a:rPr spc="-1270" dirty="0">
                <a:latin typeface="Calisto MT" panose="02040603050505030304" pitchFamily="18" charset="77"/>
              </a:rPr>
              <a:t>I</a:t>
            </a:r>
            <a:r>
              <a:rPr lang="vi-VN" spc="-1270" dirty="0">
                <a:latin typeface="Calisto MT" panose="02040603050505030304" pitchFamily="18" charset="77"/>
              </a:rPr>
              <a:t>  </a:t>
            </a:r>
            <a:r>
              <a:rPr spc="-130" dirty="0">
                <a:latin typeface="Calisto MT" panose="02040603050505030304" pitchFamily="18" charset="77"/>
              </a:rPr>
              <a:t>SS</a:t>
            </a:r>
            <a:r>
              <a:rPr spc="-1270" dirty="0">
                <a:latin typeface="Calisto MT" panose="02040603050505030304" pitchFamily="18" charset="77"/>
              </a:rPr>
              <a:t>I</a:t>
            </a:r>
            <a:r>
              <a:rPr lang="en-VN" spc="-1270" dirty="0">
                <a:latin typeface="Calisto MT" panose="02040603050505030304" pitchFamily="18" charset="77"/>
              </a:rPr>
              <a:t> </a:t>
            </a:r>
            <a:r>
              <a:rPr spc="25" dirty="0">
                <a:latin typeface="Calisto MT" panose="02040603050505030304" pitchFamily="18" charset="77"/>
              </a:rPr>
              <a:t>O</a:t>
            </a:r>
            <a:r>
              <a:rPr spc="30" dirty="0">
                <a:latin typeface="Calisto MT" panose="02040603050505030304" pitchFamily="18" charset="77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6000" y="5988912"/>
            <a:ext cx="6751955" cy="207108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lang="en-VN" sz="3000" b="1" spc="-170" dirty="0">
                <a:solidFill>
                  <a:srgbClr val="756052"/>
                </a:solidFill>
                <a:latin typeface="+mj-lt"/>
                <a:cs typeface="Tahoma"/>
              </a:rPr>
              <a:t>Vision</a:t>
            </a: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2500" spc="45" dirty="0">
                <a:solidFill>
                  <a:srgbClr val="737373"/>
                </a:solidFill>
                <a:latin typeface="+mj-lt"/>
                <a:cs typeface="Tahoma"/>
              </a:rPr>
              <a:t>Develop</a:t>
            </a:r>
            <a:r>
              <a:rPr sz="2500" spc="-145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-70" dirty="0">
                <a:solidFill>
                  <a:srgbClr val="737373"/>
                </a:solidFill>
                <a:latin typeface="+mj-lt"/>
                <a:cs typeface="Tahoma"/>
              </a:rPr>
              <a:t>a</a:t>
            </a:r>
            <a:r>
              <a:rPr sz="2500" spc="-145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-5" dirty="0">
                <a:solidFill>
                  <a:srgbClr val="737373"/>
                </a:solidFill>
                <a:latin typeface="+mj-lt"/>
                <a:cs typeface="Tahoma"/>
              </a:rPr>
              <a:t>clear</a:t>
            </a:r>
            <a:r>
              <a:rPr sz="2500" spc="-145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+mj-lt"/>
                <a:cs typeface="Tahoma"/>
              </a:rPr>
              <a:t>and</a:t>
            </a:r>
            <a:r>
              <a:rPr sz="2500" spc="-145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dirty="0">
                <a:solidFill>
                  <a:srgbClr val="737373"/>
                </a:solidFill>
                <a:latin typeface="+mj-lt"/>
                <a:cs typeface="Tahoma"/>
              </a:rPr>
              <a:t>compelling</a:t>
            </a:r>
            <a:r>
              <a:rPr sz="2500" spc="-140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+mj-lt"/>
                <a:cs typeface="Tahoma"/>
              </a:rPr>
              <a:t>vision</a:t>
            </a:r>
            <a:r>
              <a:rPr sz="2500" spc="-145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dirty="0">
                <a:solidFill>
                  <a:srgbClr val="737373"/>
                </a:solidFill>
                <a:latin typeface="+mj-lt"/>
                <a:cs typeface="Tahoma"/>
              </a:rPr>
              <a:t>statement </a:t>
            </a:r>
            <a:r>
              <a:rPr sz="2500" spc="-765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+mj-lt"/>
                <a:cs typeface="Tahoma"/>
              </a:rPr>
              <a:t>that </a:t>
            </a:r>
            <a:r>
              <a:rPr sz="2500" spc="10" dirty="0">
                <a:solidFill>
                  <a:srgbClr val="737373"/>
                </a:solidFill>
                <a:latin typeface="+mj-lt"/>
                <a:cs typeface="Tahoma"/>
              </a:rPr>
              <a:t>outlines </a:t>
            </a:r>
            <a:r>
              <a:rPr sz="2500" spc="20" dirty="0">
                <a:solidFill>
                  <a:srgbClr val="737373"/>
                </a:solidFill>
                <a:latin typeface="+mj-lt"/>
                <a:cs typeface="Tahoma"/>
              </a:rPr>
              <a:t>your </a:t>
            </a:r>
            <a:r>
              <a:rPr sz="2500" spc="-5" dirty="0">
                <a:solidFill>
                  <a:srgbClr val="737373"/>
                </a:solidFill>
                <a:latin typeface="+mj-lt"/>
                <a:cs typeface="Tahoma"/>
              </a:rPr>
              <a:t>organization's </a:t>
            </a:r>
            <a:r>
              <a:rPr sz="2500" dirty="0">
                <a:solidFill>
                  <a:srgbClr val="737373"/>
                </a:solidFill>
                <a:latin typeface="+mj-lt"/>
                <a:cs typeface="Tahoma"/>
              </a:rPr>
              <a:t>long-term </a:t>
            </a:r>
            <a:r>
              <a:rPr sz="2500" spc="5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-5" dirty="0">
                <a:solidFill>
                  <a:srgbClr val="737373"/>
                </a:solidFill>
                <a:latin typeface="+mj-lt"/>
                <a:cs typeface="Tahoma"/>
              </a:rPr>
              <a:t>aspirations</a:t>
            </a:r>
            <a:endParaRPr sz="2500" dirty="0">
              <a:latin typeface="+mj-lt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8015" y="5988912"/>
            <a:ext cx="6931659" cy="212471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3000" b="1" spc="-180" dirty="0">
                <a:solidFill>
                  <a:srgbClr val="756052"/>
                </a:solidFill>
                <a:latin typeface="+mj-lt"/>
                <a:cs typeface="Tahoma"/>
              </a:rPr>
              <a:t>MISION</a:t>
            </a:r>
            <a:endParaRPr sz="3000" dirty="0">
              <a:latin typeface="+mj-lt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925"/>
              </a:spcBef>
            </a:pPr>
            <a:r>
              <a:rPr sz="2500" spc="45" dirty="0">
                <a:solidFill>
                  <a:srgbClr val="737373"/>
                </a:solidFill>
                <a:latin typeface="+mj-lt"/>
                <a:cs typeface="Tahoma"/>
              </a:rPr>
              <a:t>Develop </a:t>
            </a:r>
            <a:r>
              <a:rPr sz="2500" spc="-70" dirty="0">
                <a:solidFill>
                  <a:srgbClr val="737373"/>
                </a:solidFill>
                <a:latin typeface="+mj-lt"/>
                <a:cs typeface="Tahoma"/>
              </a:rPr>
              <a:t>a </a:t>
            </a:r>
            <a:r>
              <a:rPr sz="2500" spc="15" dirty="0">
                <a:solidFill>
                  <a:srgbClr val="737373"/>
                </a:solidFill>
                <a:latin typeface="+mj-lt"/>
                <a:cs typeface="Tahoma"/>
              </a:rPr>
              <a:t>concise </a:t>
            </a:r>
            <a:r>
              <a:rPr sz="2500" spc="-25" dirty="0">
                <a:solidFill>
                  <a:srgbClr val="737373"/>
                </a:solidFill>
                <a:latin typeface="+mj-lt"/>
                <a:cs typeface="Tahoma"/>
              </a:rPr>
              <a:t>and </a:t>
            </a:r>
            <a:r>
              <a:rPr sz="2500" spc="-15" dirty="0">
                <a:solidFill>
                  <a:srgbClr val="737373"/>
                </a:solidFill>
                <a:latin typeface="+mj-lt"/>
                <a:cs typeface="Tahoma"/>
              </a:rPr>
              <a:t>meaningful </a:t>
            </a:r>
            <a:r>
              <a:rPr sz="2500" spc="-5" dirty="0">
                <a:solidFill>
                  <a:srgbClr val="737373"/>
                </a:solidFill>
                <a:latin typeface="+mj-lt"/>
                <a:cs typeface="Tahoma"/>
              </a:rPr>
              <a:t>mission </a:t>
            </a:r>
            <a:r>
              <a:rPr sz="2500" dirty="0">
                <a:solidFill>
                  <a:srgbClr val="737373"/>
                </a:solidFill>
                <a:latin typeface="+mj-lt"/>
                <a:cs typeface="Tahoma"/>
              </a:rPr>
              <a:t> statement </a:t>
            </a:r>
            <a:r>
              <a:rPr sz="2500" spc="5" dirty="0">
                <a:solidFill>
                  <a:srgbClr val="737373"/>
                </a:solidFill>
                <a:latin typeface="+mj-lt"/>
                <a:cs typeface="Tahoma"/>
              </a:rPr>
              <a:t>that </a:t>
            </a:r>
            <a:r>
              <a:rPr sz="2500" spc="10" dirty="0">
                <a:solidFill>
                  <a:srgbClr val="737373"/>
                </a:solidFill>
                <a:latin typeface="+mj-lt"/>
                <a:cs typeface="Tahoma"/>
              </a:rPr>
              <a:t>defines </a:t>
            </a:r>
            <a:r>
              <a:rPr sz="2500" spc="20" dirty="0">
                <a:solidFill>
                  <a:srgbClr val="737373"/>
                </a:solidFill>
                <a:latin typeface="+mj-lt"/>
                <a:cs typeface="Tahoma"/>
              </a:rPr>
              <a:t>your </a:t>
            </a:r>
            <a:r>
              <a:rPr sz="2500" spc="-5" dirty="0">
                <a:solidFill>
                  <a:srgbClr val="737373"/>
                </a:solidFill>
                <a:latin typeface="+mj-lt"/>
                <a:cs typeface="Tahoma"/>
              </a:rPr>
              <a:t>organization's </a:t>
            </a:r>
            <a:r>
              <a:rPr sz="2500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-20" dirty="0">
                <a:solidFill>
                  <a:srgbClr val="737373"/>
                </a:solidFill>
                <a:latin typeface="+mj-lt"/>
                <a:cs typeface="Tahoma"/>
              </a:rPr>
              <a:t>purpose,</a:t>
            </a:r>
            <a:r>
              <a:rPr sz="2500" spc="-145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-40" dirty="0">
                <a:solidFill>
                  <a:srgbClr val="737373"/>
                </a:solidFill>
                <a:latin typeface="+mj-lt"/>
                <a:cs typeface="Tahoma"/>
              </a:rPr>
              <a:t>values,</a:t>
            </a:r>
            <a:r>
              <a:rPr sz="2500" spc="-140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+mj-lt"/>
                <a:cs typeface="Tahoma"/>
              </a:rPr>
              <a:t>and</a:t>
            </a:r>
            <a:r>
              <a:rPr sz="2500" spc="-145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50" dirty="0">
                <a:solidFill>
                  <a:srgbClr val="737373"/>
                </a:solidFill>
                <a:latin typeface="+mj-lt"/>
                <a:cs typeface="Tahoma"/>
              </a:rPr>
              <a:t>how</a:t>
            </a:r>
            <a:r>
              <a:rPr sz="2500" spc="-140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40" dirty="0">
                <a:solidFill>
                  <a:srgbClr val="737373"/>
                </a:solidFill>
                <a:latin typeface="+mj-lt"/>
                <a:cs typeface="Tahoma"/>
              </a:rPr>
              <a:t>it</a:t>
            </a:r>
            <a:r>
              <a:rPr sz="2500" spc="-140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+mj-lt"/>
                <a:cs typeface="Tahoma"/>
              </a:rPr>
              <a:t>contributes</a:t>
            </a:r>
            <a:r>
              <a:rPr sz="2500" spc="-145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55" dirty="0">
                <a:solidFill>
                  <a:srgbClr val="737373"/>
                </a:solidFill>
                <a:latin typeface="+mj-lt"/>
                <a:cs typeface="Tahoma"/>
              </a:rPr>
              <a:t>to</a:t>
            </a:r>
            <a:r>
              <a:rPr sz="2500" spc="-140" dirty="0">
                <a:solidFill>
                  <a:srgbClr val="737373"/>
                </a:solidFill>
                <a:latin typeface="+mj-lt"/>
                <a:cs typeface="Tahoma"/>
              </a:rPr>
              <a:t> </a:t>
            </a:r>
            <a:r>
              <a:rPr sz="2500" spc="25" dirty="0">
                <a:solidFill>
                  <a:srgbClr val="737373"/>
                </a:solidFill>
                <a:latin typeface="+mj-lt"/>
                <a:cs typeface="Tahoma"/>
              </a:rPr>
              <a:t>society</a:t>
            </a:r>
            <a:endParaRPr sz="2500" dirty="0">
              <a:latin typeface="+mj-lt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4935" y="2968126"/>
            <a:ext cx="3438525" cy="3438525"/>
          </a:xfrm>
          <a:custGeom>
            <a:avLst/>
            <a:gdLst/>
            <a:ahLst/>
            <a:cxnLst/>
            <a:rect l="l" t="t" r="r" b="b"/>
            <a:pathLst>
              <a:path w="3438525" h="3438525">
                <a:moveTo>
                  <a:pt x="1719077" y="3438128"/>
                </a:moveTo>
                <a:lnTo>
                  <a:pt x="1670946" y="3437468"/>
                </a:lnTo>
                <a:lnTo>
                  <a:pt x="1623156" y="3435498"/>
                </a:lnTo>
                <a:lnTo>
                  <a:pt x="1575710" y="3432236"/>
                </a:lnTo>
                <a:lnTo>
                  <a:pt x="1528625" y="3427699"/>
                </a:lnTo>
                <a:lnTo>
                  <a:pt x="1481920" y="3421905"/>
                </a:lnTo>
                <a:lnTo>
                  <a:pt x="1435610" y="3414870"/>
                </a:lnTo>
                <a:lnTo>
                  <a:pt x="1389713" y="3406612"/>
                </a:lnTo>
                <a:lnTo>
                  <a:pt x="1344247" y="3397148"/>
                </a:lnTo>
                <a:lnTo>
                  <a:pt x="1299229" y="3386495"/>
                </a:lnTo>
                <a:lnTo>
                  <a:pt x="1254676" y="3374671"/>
                </a:lnTo>
                <a:lnTo>
                  <a:pt x="1210605" y="3361692"/>
                </a:lnTo>
                <a:lnTo>
                  <a:pt x="1167033" y="3347576"/>
                </a:lnTo>
                <a:lnTo>
                  <a:pt x="1123978" y="3332341"/>
                </a:lnTo>
                <a:lnTo>
                  <a:pt x="1081456" y="3316003"/>
                </a:lnTo>
                <a:lnTo>
                  <a:pt x="1039486" y="3298579"/>
                </a:lnTo>
                <a:lnTo>
                  <a:pt x="998085" y="3280088"/>
                </a:lnTo>
                <a:lnTo>
                  <a:pt x="957268" y="3260545"/>
                </a:lnTo>
                <a:lnTo>
                  <a:pt x="917055" y="3239969"/>
                </a:lnTo>
                <a:lnTo>
                  <a:pt x="877462" y="3218377"/>
                </a:lnTo>
                <a:lnTo>
                  <a:pt x="838505" y="3195785"/>
                </a:lnTo>
                <a:lnTo>
                  <a:pt x="800204" y="3172212"/>
                </a:lnTo>
                <a:lnTo>
                  <a:pt x="762574" y="3147674"/>
                </a:lnTo>
                <a:lnTo>
                  <a:pt x="725633" y="3122188"/>
                </a:lnTo>
                <a:lnTo>
                  <a:pt x="689399" y="3095772"/>
                </a:lnTo>
                <a:lnTo>
                  <a:pt x="653887" y="3068443"/>
                </a:lnTo>
                <a:lnTo>
                  <a:pt x="619117" y="3040218"/>
                </a:lnTo>
                <a:lnTo>
                  <a:pt x="585104" y="3011115"/>
                </a:lnTo>
                <a:lnTo>
                  <a:pt x="551867" y="2981150"/>
                </a:lnTo>
                <a:lnTo>
                  <a:pt x="519422" y="2950342"/>
                </a:lnTo>
                <a:lnTo>
                  <a:pt x="487786" y="2918706"/>
                </a:lnTo>
                <a:lnTo>
                  <a:pt x="456977" y="2886261"/>
                </a:lnTo>
                <a:lnTo>
                  <a:pt x="427013" y="2853024"/>
                </a:lnTo>
                <a:lnTo>
                  <a:pt x="397910" y="2819011"/>
                </a:lnTo>
                <a:lnTo>
                  <a:pt x="369685" y="2784241"/>
                </a:lnTo>
                <a:lnTo>
                  <a:pt x="342356" y="2748729"/>
                </a:lnTo>
                <a:lnTo>
                  <a:pt x="315940" y="2712495"/>
                </a:lnTo>
                <a:lnTo>
                  <a:pt x="290454" y="2675554"/>
                </a:lnTo>
                <a:lnTo>
                  <a:pt x="265916" y="2637924"/>
                </a:lnTo>
                <a:lnTo>
                  <a:pt x="242342" y="2599622"/>
                </a:lnTo>
                <a:lnTo>
                  <a:pt x="219751" y="2560666"/>
                </a:lnTo>
                <a:lnTo>
                  <a:pt x="198158" y="2521073"/>
                </a:lnTo>
                <a:lnTo>
                  <a:pt x="177582" y="2480860"/>
                </a:lnTo>
                <a:lnTo>
                  <a:pt x="158040" y="2440043"/>
                </a:lnTo>
                <a:lnTo>
                  <a:pt x="139548" y="2398642"/>
                </a:lnTo>
                <a:lnTo>
                  <a:pt x="122125" y="2356671"/>
                </a:lnTo>
                <a:lnTo>
                  <a:pt x="105787" y="2314150"/>
                </a:lnTo>
                <a:lnTo>
                  <a:pt x="90552" y="2271095"/>
                </a:lnTo>
                <a:lnTo>
                  <a:pt x="76436" y="2227523"/>
                </a:lnTo>
                <a:lnTo>
                  <a:pt x="63457" y="2183452"/>
                </a:lnTo>
                <a:lnTo>
                  <a:pt x="51633" y="2138899"/>
                </a:lnTo>
                <a:lnTo>
                  <a:pt x="40980" y="2093880"/>
                </a:lnTo>
                <a:lnTo>
                  <a:pt x="31516" y="2048414"/>
                </a:lnTo>
                <a:lnTo>
                  <a:pt x="23258" y="2002518"/>
                </a:lnTo>
                <a:lnTo>
                  <a:pt x="16223" y="1956208"/>
                </a:lnTo>
                <a:lnTo>
                  <a:pt x="10428" y="1909502"/>
                </a:lnTo>
                <a:lnTo>
                  <a:pt x="5891" y="1862418"/>
                </a:lnTo>
                <a:lnTo>
                  <a:pt x="2629" y="1814972"/>
                </a:lnTo>
                <a:lnTo>
                  <a:pt x="660" y="1767182"/>
                </a:lnTo>
                <a:lnTo>
                  <a:pt x="0" y="1719041"/>
                </a:lnTo>
                <a:lnTo>
                  <a:pt x="660" y="1670947"/>
                </a:lnTo>
                <a:lnTo>
                  <a:pt x="2629" y="1623156"/>
                </a:lnTo>
                <a:lnTo>
                  <a:pt x="5891" y="1575710"/>
                </a:lnTo>
                <a:lnTo>
                  <a:pt x="10428" y="1528626"/>
                </a:lnTo>
                <a:lnTo>
                  <a:pt x="16223" y="1481920"/>
                </a:lnTo>
                <a:lnTo>
                  <a:pt x="23258" y="1435610"/>
                </a:lnTo>
                <a:lnTo>
                  <a:pt x="31516" y="1389714"/>
                </a:lnTo>
                <a:lnTo>
                  <a:pt x="40980" y="1344248"/>
                </a:lnTo>
                <a:lnTo>
                  <a:pt x="51633" y="1299229"/>
                </a:lnTo>
                <a:lnTo>
                  <a:pt x="63457" y="1254676"/>
                </a:lnTo>
                <a:lnTo>
                  <a:pt x="76436" y="1210605"/>
                </a:lnTo>
                <a:lnTo>
                  <a:pt x="90552" y="1167033"/>
                </a:lnTo>
                <a:lnTo>
                  <a:pt x="105787" y="1123978"/>
                </a:lnTo>
                <a:lnTo>
                  <a:pt x="122125" y="1081457"/>
                </a:lnTo>
                <a:lnTo>
                  <a:pt x="139548" y="1039487"/>
                </a:lnTo>
                <a:lnTo>
                  <a:pt x="158040" y="998085"/>
                </a:lnTo>
                <a:lnTo>
                  <a:pt x="177582" y="957269"/>
                </a:lnTo>
                <a:lnTo>
                  <a:pt x="198158" y="917055"/>
                </a:lnTo>
                <a:lnTo>
                  <a:pt x="219751" y="877462"/>
                </a:lnTo>
                <a:lnTo>
                  <a:pt x="242342" y="838506"/>
                </a:lnTo>
                <a:lnTo>
                  <a:pt x="265916" y="800204"/>
                </a:lnTo>
                <a:lnTo>
                  <a:pt x="290454" y="762574"/>
                </a:lnTo>
                <a:lnTo>
                  <a:pt x="315940" y="725633"/>
                </a:lnTo>
                <a:lnTo>
                  <a:pt x="342356" y="689399"/>
                </a:lnTo>
                <a:lnTo>
                  <a:pt x="369685" y="653888"/>
                </a:lnTo>
                <a:lnTo>
                  <a:pt x="397910" y="619117"/>
                </a:lnTo>
                <a:lnTo>
                  <a:pt x="427013" y="585104"/>
                </a:lnTo>
                <a:lnTo>
                  <a:pt x="456977" y="551867"/>
                </a:lnTo>
                <a:lnTo>
                  <a:pt x="487786" y="519422"/>
                </a:lnTo>
                <a:lnTo>
                  <a:pt x="519422" y="487786"/>
                </a:lnTo>
                <a:lnTo>
                  <a:pt x="551867" y="456978"/>
                </a:lnTo>
                <a:lnTo>
                  <a:pt x="585104" y="427013"/>
                </a:lnTo>
                <a:lnTo>
                  <a:pt x="619117" y="397910"/>
                </a:lnTo>
                <a:lnTo>
                  <a:pt x="653887" y="369685"/>
                </a:lnTo>
                <a:lnTo>
                  <a:pt x="689399" y="342356"/>
                </a:lnTo>
                <a:lnTo>
                  <a:pt x="725633" y="315940"/>
                </a:lnTo>
                <a:lnTo>
                  <a:pt x="762574" y="290454"/>
                </a:lnTo>
                <a:lnTo>
                  <a:pt x="800204" y="265916"/>
                </a:lnTo>
                <a:lnTo>
                  <a:pt x="838505" y="242343"/>
                </a:lnTo>
                <a:lnTo>
                  <a:pt x="877462" y="219751"/>
                </a:lnTo>
                <a:lnTo>
                  <a:pt x="917055" y="198159"/>
                </a:lnTo>
                <a:lnTo>
                  <a:pt x="957268" y="177583"/>
                </a:lnTo>
                <a:lnTo>
                  <a:pt x="998085" y="158040"/>
                </a:lnTo>
                <a:lnTo>
                  <a:pt x="1039486" y="139549"/>
                </a:lnTo>
                <a:lnTo>
                  <a:pt x="1081456" y="122125"/>
                </a:lnTo>
                <a:lnTo>
                  <a:pt x="1123978" y="105787"/>
                </a:lnTo>
                <a:lnTo>
                  <a:pt x="1167033" y="90552"/>
                </a:lnTo>
                <a:lnTo>
                  <a:pt x="1210605" y="76436"/>
                </a:lnTo>
                <a:lnTo>
                  <a:pt x="1254676" y="63457"/>
                </a:lnTo>
                <a:lnTo>
                  <a:pt x="1299229" y="51633"/>
                </a:lnTo>
                <a:lnTo>
                  <a:pt x="1344247" y="40980"/>
                </a:lnTo>
                <a:lnTo>
                  <a:pt x="1389713" y="31516"/>
                </a:lnTo>
                <a:lnTo>
                  <a:pt x="1435610" y="23258"/>
                </a:lnTo>
                <a:lnTo>
                  <a:pt x="1481920" y="16223"/>
                </a:lnTo>
                <a:lnTo>
                  <a:pt x="1528625" y="10429"/>
                </a:lnTo>
                <a:lnTo>
                  <a:pt x="1575710" y="5892"/>
                </a:lnTo>
                <a:lnTo>
                  <a:pt x="1623156" y="2630"/>
                </a:lnTo>
                <a:lnTo>
                  <a:pt x="1670946" y="660"/>
                </a:lnTo>
                <a:lnTo>
                  <a:pt x="1719064" y="0"/>
                </a:lnTo>
                <a:lnTo>
                  <a:pt x="1767181" y="660"/>
                </a:lnTo>
                <a:lnTo>
                  <a:pt x="1814972" y="2630"/>
                </a:lnTo>
                <a:lnTo>
                  <a:pt x="1862418" y="5892"/>
                </a:lnTo>
                <a:lnTo>
                  <a:pt x="1909502" y="10429"/>
                </a:lnTo>
                <a:lnTo>
                  <a:pt x="1956208" y="16223"/>
                </a:lnTo>
                <a:lnTo>
                  <a:pt x="2002518" y="23258"/>
                </a:lnTo>
                <a:lnTo>
                  <a:pt x="2048414" y="31516"/>
                </a:lnTo>
                <a:lnTo>
                  <a:pt x="2093880" y="40980"/>
                </a:lnTo>
                <a:lnTo>
                  <a:pt x="2138899" y="51633"/>
                </a:lnTo>
                <a:lnTo>
                  <a:pt x="2183452" y="63457"/>
                </a:lnTo>
                <a:lnTo>
                  <a:pt x="2227523" y="76436"/>
                </a:lnTo>
                <a:lnTo>
                  <a:pt x="2271095" y="90552"/>
                </a:lnTo>
                <a:lnTo>
                  <a:pt x="2314150" y="105787"/>
                </a:lnTo>
                <a:lnTo>
                  <a:pt x="2356671" y="122125"/>
                </a:lnTo>
                <a:lnTo>
                  <a:pt x="2398641" y="139549"/>
                </a:lnTo>
                <a:lnTo>
                  <a:pt x="2440043" y="158040"/>
                </a:lnTo>
                <a:lnTo>
                  <a:pt x="2480859" y="177583"/>
                </a:lnTo>
                <a:lnTo>
                  <a:pt x="2521073" y="198159"/>
                </a:lnTo>
                <a:lnTo>
                  <a:pt x="2560666" y="219751"/>
                </a:lnTo>
                <a:lnTo>
                  <a:pt x="2599622" y="242343"/>
                </a:lnTo>
                <a:lnTo>
                  <a:pt x="2637924" y="265916"/>
                </a:lnTo>
                <a:lnTo>
                  <a:pt x="2675554" y="290454"/>
                </a:lnTo>
                <a:lnTo>
                  <a:pt x="2712495" y="315940"/>
                </a:lnTo>
                <a:lnTo>
                  <a:pt x="2748729" y="342356"/>
                </a:lnTo>
                <a:lnTo>
                  <a:pt x="2784240" y="369685"/>
                </a:lnTo>
                <a:lnTo>
                  <a:pt x="2819011" y="397910"/>
                </a:lnTo>
                <a:lnTo>
                  <a:pt x="2853024" y="427013"/>
                </a:lnTo>
                <a:lnTo>
                  <a:pt x="2886261" y="456978"/>
                </a:lnTo>
                <a:lnTo>
                  <a:pt x="2918706" y="487786"/>
                </a:lnTo>
                <a:lnTo>
                  <a:pt x="2950342" y="519422"/>
                </a:lnTo>
                <a:lnTo>
                  <a:pt x="2981150" y="551867"/>
                </a:lnTo>
                <a:lnTo>
                  <a:pt x="3011115" y="585104"/>
                </a:lnTo>
                <a:lnTo>
                  <a:pt x="3040218" y="619117"/>
                </a:lnTo>
                <a:lnTo>
                  <a:pt x="3068443" y="653888"/>
                </a:lnTo>
                <a:lnTo>
                  <a:pt x="3095772" y="689399"/>
                </a:lnTo>
                <a:lnTo>
                  <a:pt x="3122188" y="725633"/>
                </a:lnTo>
                <a:lnTo>
                  <a:pt x="3147674" y="762574"/>
                </a:lnTo>
                <a:lnTo>
                  <a:pt x="3172212" y="800204"/>
                </a:lnTo>
                <a:lnTo>
                  <a:pt x="3195785" y="838506"/>
                </a:lnTo>
                <a:lnTo>
                  <a:pt x="3218377" y="877462"/>
                </a:lnTo>
                <a:lnTo>
                  <a:pt x="3239969" y="917055"/>
                </a:lnTo>
                <a:lnTo>
                  <a:pt x="3260545" y="957269"/>
                </a:lnTo>
                <a:lnTo>
                  <a:pt x="3280088" y="998085"/>
                </a:lnTo>
                <a:lnTo>
                  <a:pt x="3298579" y="1039487"/>
                </a:lnTo>
                <a:lnTo>
                  <a:pt x="3316003" y="1081457"/>
                </a:lnTo>
                <a:lnTo>
                  <a:pt x="3332341" y="1123978"/>
                </a:lnTo>
                <a:lnTo>
                  <a:pt x="3347576" y="1167033"/>
                </a:lnTo>
                <a:lnTo>
                  <a:pt x="3361692" y="1210605"/>
                </a:lnTo>
                <a:lnTo>
                  <a:pt x="3374671" y="1254676"/>
                </a:lnTo>
                <a:lnTo>
                  <a:pt x="3386495" y="1299229"/>
                </a:lnTo>
                <a:lnTo>
                  <a:pt x="3397148" y="1344248"/>
                </a:lnTo>
                <a:lnTo>
                  <a:pt x="3406612" y="1389714"/>
                </a:lnTo>
                <a:lnTo>
                  <a:pt x="3414870" y="1435610"/>
                </a:lnTo>
                <a:lnTo>
                  <a:pt x="3421905" y="1481920"/>
                </a:lnTo>
                <a:lnTo>
                  <a:pt x="3427700" y="1528626"/>
                </a:lnTo>
                <a:lnTo>
                  <a:pt x="3432236" y="1575710"/>
                </a:lnTo>
                <a:lnTo>
                  <a:pt x="3435498" y="1623156"/>
                </a:lnTo>
                <a:lnTo>
                  <a:pt x="3437468" y="1670947"/>
                </a:lnTo>
                <a:lnTo>
                  <a:pt x="3438128" y="1719079"/>
                </a:lnTo>
                <a:lnTo>
                  <a:pt x="3437468" y="1767182"/>
                </a:lnTo>
                <a:lnTo>
                  <a:pt x="3435498" y="1814972"/>
                </a:lnTo>
                <a:lnTo>
                  <a:pt x="3432236" y="1862418"/>
                </a:lnTo>
                <a:lnTo>
                  <a:pt x="3427700" y="1909502"/>
                </a:lnTo>
                <a:lnTo>
                  <a:pt x="3421905" y="1956208"/>
                </a:lnTo>
                <a:lnTo>
                  <a:pt x="3414870" y="2002518"/>
                </a:lnTo>
                <a:lnTo>
                  <a:pt x="3406612" y="2048414"/>
                </a:lnTo>
                <a:lnTo>
                  <a:pt x="3397148" y="2093880"/>
                </a:lnTo>
                <a:lnTo>
                  <a:pt x="3386495" y="2138899"/>
                </a:lnTo>
                <a:lnTo>
                  <a:pt x="3374671" y="2183452"/>
                </a:lnTo>
                <a:lnTo>
                  <a:pt x="3361692" y="2227523"/>
                </a:lnTo>
                <a:lnTo>
                  <a:pt x="3347576" y="2271095"/>
                </a:lnTo>
                <a:lnTo>
                  <a:pt x="3332341" y="2314150"/>
                </a:lnTo>
                <a:lnTo>
                  <a:pt x="3316003" y="2356671"/>
                </a:lnTo>
                <a:lnTo>
                  <a:pt x="3298579" y="2398642"/>
                </a:lnTo>
                <a:lnTo>
                  <a:pt x="3280088" y="2440043"/>
                </a:lnTo>
                <a:lnTo>
                  <a:pt x="3260545" y="2480860"/>
                </a:lnTo>
                <a:lnTo>
                  <a:pt x="3239969" y="2521073"/>
                </a:lnTo>
                <a:lnTo>
                  <a:pt x="3218377" y="2560666"/>
                </a:lnTo>
                <a:lnTo>
                  <a:pt x="3195785" y="2599622"/>
                </a:lnTo>
                <a:lnTo>
                  <a:pt x="3172212" y="2637924"/>
                </a:lnTo>
                <a:lnTo>
                  <a:pt x="3147674" y="2675554"/>
                </a:lnTo>
                <a:lnTo>
                  <a:pt x="3122188" y="2712495"/>
                </a:lnTo>
                <a:lnTo>
                  <a:pt x="3095772" y="2748729"/>
                </a:lnTo>
                <a:lnTo>
                  <a:pt x="3068443" y="2784241"/>
                </a:lnTo>
                <a:lnTo>
                  <a:pt x="3040218" y="2819011"/>
                </a:lnTo>
                <a:lnTo>
                  <a:pt x="3011115" y="2853024"/>
                </a:lnTo>
                <a:lnTo>
                  <a:pt x="2981150" y="2886261"/>
                </a:lnTo>
                <a:lnTo>
                  <a:pt x="2950342" y="2918706"/>
                </a:lnTo>
                <a:lnTo>
                  <a:pt x="2918706" y="2950342"/>
                </a:lnTo>
                <a:lnTo>
                  <a:pt x="2886261" y="2981150"/>
                </a:lnTo>
                <a:lnTo>
                  <a:pt x="2853024" y="3011115"/>
                </a:lnTo>
                <a:lnTo>
                  <a:pt x="2819011" y="3040218"/>
                </a:lnTo>
                <a:lnTo>
                  <a:pt x="2784240" y="3068443"/>
                </a:lnTo>
                <a:lnTo>
                  <a:pt x="2748729" y="3095772"/>
                </a:lnTo>
                <a:lnTo>
                  <a:pt x="2712495" y="3122188"/>
                </a:lnTo>
                <a:lnTo>
                  <a:pt x="2675554" y="3147674"/>
                </a:lnTo>
                <a:lnTo>
                  <a:pt x="2637924" y="3172212"/>
                </a:lnTo>
                <a:lnTo>
                  <a:pt x="2599622" y="3195785"/>
                </a:lnTo>
                <a:lnTo>
                  <a:pt x="2560666" y="3218377"/>
                </a:lnTo>
                <a:lnTo>
                  <a:pt x="2521073" y="3239969"/>
                </a:lnTo>
                <a:lnTo>
                  <a:pt x="2480859" y="3260545"/>
                </a:lnTo>
                <a:lnTo>
                  <a:pt x="2440043" y="3280088"/>
                </a:lnTo>
                <a:lnTo>
                  <a:pt x="2398641" y="3298579"/>
                </a:lnTo>
                <a:lnTo>
                  <a:pt x="2356671" y="3316003"/>
                </a:lnTo>
                <a:lnTo>
                  <a:pt x="2314150" y="3332341"/>
                </a:lnTo>
                <a:lnTo>
                  <a:pt x="2271095" y="3347576"/>
                </a:lnTo>
                <a:lnTo>
                  <a:pt x="2227523" y="3361692"/>
                </a:lnTo>
                <a:lnTo>
                  <a:pt x="2183452" y="3374671"/>
                </a:lnTo>
                <a:lnTo>
                  <a:pt x="2138899" y="3386495"/>
                </a:lnTo>
                <a:lnTo>
                  <a:pt x="2093880" y="3397148"/>
                </a:lnTo>
                <a:lnTo>
                  <a:pt x="2048414" y="3406612"/>
                </a:lnTo>
                <a:lnTo>
                  <a:pt x="2002518" y="3414870"/>
                </a:lnTo>
                <a:lnTo>
                  <a:pt x="1956208" y="3421905"/>
                </a:lnTo>
                <a:lnTo>
                  <a:pt x="1909502" y="3427699"/>
                </a:lnTo>
                <a:lnTo>
                  <a:pt x="1862418" y="3432236"/>
                </a:lnTo>
                <a:lnTo>
                  <a:pt x="1814972" y="3435498"/>
                </a:lnTo>
                <a:lnTo>
                  <a:pt x="1767181" y="3437468"/>
                </a:lnTo>
                <a:lnTo>
                  <a:pt x="1719077" y="3438128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2647" y="3144143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1543085" y="3086099"/>
                </a:moveTo>
                <a:lnTo>
                  <a:pt x="1494987" y="3085365"/>
                </a:lnTo>
                <a:lnTo>
                  <a:pt x="1447291" y="3083177"/>
                </a:lnTo>
                <a:lnTo>
                  <a:pt x="1399983" y="3079555"/>
                </a:lnTo>
                <a:lnTo>
                  <a:pt x="1353083" y="3074522"/>
                </a:lnTo>
                <a:lnTo>
                  <a:pt x="1306613" y="3068099"/>
                </a:lnTo>
                <a:lnTo>
                  <a:pt x="1260594" y="3060306"/>
                </a:lnTo>
                <a:lnTo>
                  <a:pt x="1215048" y="3051166"/>
                </a:lnTo>
                <a:lnTo>
                  <a:pt x="1169996" y="3040700"/>
                </a:lnTo>
                <a:lnTo>
                  <a:pt x="1125459" y="3028929"/>
                </a:lnTo>
                <a:lnTo>
                  <a:pt x="1081460" y="3015874"/>
                </a:lnTo>
                <a:lnTo>
                  <a:pt x="1038018" y="3001557"/>
                </a:lnTo>
                <a:lnTo>
                  <a:pt x="995155" y="2985999"/>
                </a:lnTo>
                <a:lnTo>
                  <a:pt x="952894" y="2969222"/>
                </a:lnTo>
                <a:lnTo>
                  <a:pt x="911254" y="2951246"/>
                </a:lnTo>
                <a:lnTo>
                  <a:pt x="870258" y="2932093"/>
                </a:lnTo>
                <a:lnTo>
                  <a:pt x="829926" y="2911785"/>
                </a:lnTo>
                <a:lnTo>
                  <a:pt x="790281" y="2890343"/>
                </a:lnTo>
                <a:lnTo>
                  <a:pt x="751343" y="2867787"/>
                </a:lnTo>
                <a:lnTo>
                  <a:pt x="713134" y="2844140"/>
                </a:lnTo>
                <a:lnTo>
                  <a:pt x="675675" y="2819423"/>
                </a:lnTo>
                <a:lnTo>
                  <a:pt x="638987" y="2793658"/>
                </a:lnTo>
                <a:lnTo>
                  <a:pt x="603092" y="2766864"/>
                </a:lnTo>
                <a:lnTo>
                  <a:pt x="568011" y="2739065"/>
                </a:lnTo>
                <a:lnTo>
                  <a:pt x="533766" y="2710280"/>
                </a:lnTo>
                <a:lnTo>
                  <a:pt x="500378" y="2680532"/>
                </a:lnTo>
                <a:lnTo>
                  <a:pt x="467867" y="2649842"/>
                </a:lnTo>
                <a:lnTo>
                  <a:pt x="436256" y="2618231"/>
                </a:lnTo>
                <a:lnTo>
                  <a:pt x="405566" y="2585721"/>
                </a:lnTo>
                <a:lnTo>
                  <a:pt x="375818" y="2552333"/>
                </a:lnTo>
                <a:lnTo>
                  <a:pt x="347034" y="2518087"/>
                </a:lnTo>
                <a:lnTo>
                  <a:pt x="319235" y="2483007"/>
                </a:lnTo>
                <a:lnTo>
                  <a:pt x="292441" y="2447112"/>
                </a:lnTo>
                <a:lnTo>
                  <a:pt x="266675" y="2410424"/>
                </a:lnTo>
                <a:lnTo>
                  <a:pt x="241958" y="2372965"/>
                </a:lnTo>
                <a:lnTo>
                  <a:pt x="218311" y="2334756"/>
                </a:lnTo>
                <a:lnTo>
                  <a:pt x="195756" y="2295818"/>
                </a:lnTo>
                <a:lnTo>
                  <a:pt x="174314" y="2256172"/>
                </a:lnTo>
                <a:lnTo>
                  <a:pt x="154006" y="2215841"/>
                </a:lnTo>
                <a:lnTo>
                  <a:pt x="134853" y="2174845"/>
                </a:lnTo>
                <a:lnTo>
                  <a:pt x="116877" y="2133205"/>
                </a:lnTo>
                <a:lnTo>
                  <a:pt x="100100" y="2090943"/>
                </a:lnTo>
                <a:lnTo>
                  <a:pt x="84542" y="2048081"/>
                </a:lnTo>
                <a:lnTo>
                  <a:pt x="70225" y="2004639"/>
                </a:lnTo>
                <a:lnTo>
                  <a:pt x="57170" y="1960639"/>
                </a:lnTo>
                <a:lnTo>
                  <a:pt x="45399" y="1916103"/>
                </a:lnTo>
                <a:lnTo>
                  <a:pt x="34933" y="1871051"/>
                </a:lnTo>
                <a:lnTo>
                  <a:pt x="25793" y="1825505"/>
                </a:lnTo>
                <a:lnTo>
                  <a:pt x="18000" y="1779486"/>
                </a:lnTo>
                <a:lnTo>
                  <a:pt x="11577" y="1733016"/>
                </a:lnTo>
                <a:lnTo>
                  <a:pt x="6544" y="1686116"/>
                </a:lnTo>
                <a:lnTo>
                  <a:pt x="2922" y="1638808"/>
                </a:lnTo>
                <a:lnTo>
                  <a:pt x="733" y="1591112"/>
                </a:lnTo>
                <a:lnTo>
                  <a:pt x="0" y="1543028"/>
                </a:lnTo>
                <a:lnTo>
                  <a:pt x="733" y="1494988"/>
                </a:lnTo>
                <a:lnTo>
                  <a:pt x="2922" y="1447291"/>
                </a:lnTo>
                <a:lnTo>
                  <a:pt x="6544" y="1399983"/>
                </a:lnTo>
                <a:lnTo>
                  <a:pt x="11577" y="1353083"/>
                </a:lnTo>
                <a:lnTo>
                  <a:pt x="18000" y="1306613"/>
                </a:lnTo>
                <a:lnTo>
                  <a:pt x="25793" y="1260594"/>
                </a:lnTo>
                <a:lnTo>
                  <a:pt x="34933" y="1215048"/>
                </a:lnTo>
                <a:lnTo>
                  <a:pt x="45399" y="1169996"/>
                </a:lnTo>
                <a:lnTo>
                  <a:pt x="57170" y="1125460"/>
                </a:lnTo>
                <a:lnTo>
                  <a:pt x="70225" y="1081460"/>
                </a:lnTo>
                <a:lnTo>
                  <a:pt x="84542" y="1038018"/>
                </a:lnTo>
                <a:lnTo>
                  <a:pt x="100100" y="995156"/>
                </a:lnTo>
                <a:lnTo>
                  <a:pt x="116877" y="952894"/>
                </a:lnTo>
                <a:lnTo>
                  <a:pt x="134853" y="911254"/>
                </a:lnTo>
                <a:lnTo>
                  <a:pt x="154006" y="870258"/>
                </a:lnTo>
                <a:lnTo>
                  <a:pt x="174314" y="829927"/>
                </a:lnTo>
                <a:lnTo>
                  <a:pt x="195756" y="790281"/>
                </a:lnTo>
                <a:lnTo>
                  <a:pt x="218311" y="751343"/>
                </a:lnTo>
                <a:lnTo>
                  <a:pt x="241958" y="713134"/>
                </a:lnTo>
                <a:lnTo>
                  <a:pt x="266675" y="675675"/>
                </a:lnTo>
                <a:lnTo>
                  <a:pt x="292441" y="638987"/>
                </a:lnTo>
                <a:lnTo>
                  <a:pt x="319235" y="603092"/>
                </a:lnTo>
                <a:lnTo>
                  <a:pt x="347034" y="568012"/>
                </a:lnTo>
                <a:lnTo>
                  <a:pt x="375818" y="533766"/>
                </a:lnTo>
                <a:lnTo>
                  <a:pt x="405566" y="500378"/>
                </a:lnTo>
                <a:lnTo>
                  <a:pt x="436256" y="467868"/>
                </a:lnTo>
                <a:lnTo>
                  <a:pt x="467867" y="436257"/>
                </a:lnTo>
                <a:lnTo>
                  <a:pt x="500378" y="405567"/>
                </a:lnTo>
                <a:lnTo>
                  <a:pt x="533766" y="375819"/>
                </a:lnTo>
                <a:lnTo>
                  <a:pt x="568011" y="347034"/>
                </a:lnTo>
                <a:lnTo>
                  <a:pt x="603092" y="319235"/>
                </a:lnTo>
                <a:lnTo>
                  <a:pt x="638987" y="292442"/>
                </a:lnTo>
                <a:lnTo>
                  <a:pt x="675675" y="266676"/>
                </a:lnTo>
                <a:lnTo>
                  <a:pt x="713134" y="241959"/>
                </a:lnTo>
                <a:lnTo>
                  <a:pt x="751343" y="218312"/>
                </a:lnTo>
                <a:lnTo>
                  <a:pt x="790281" y="195757"/>
                </a:lnTo>
                <a:lnTo>
                  <a:pt x="829926" y="174314"/>
                </a:lnTo>
                <a:lnTo>
                  <a:pt x="870258" y="154006"/>
                </a:lnTo>
                <a:lnTo>
                  <a:pt x="911254" y="134853"/>
                </a:lnTo>
                <a:lnTo>
                  <a:pt x="952894" y="116878"/>
                </a:lnTo>
                <a:lnTo>
                  <a:pt x="995155" y="100100"/>
                </a:lnTo>
                <a:lnTo>
                  <a:pt x="1038018" y="84542"/>
                </a:lnTo>
                <a:lnTo>
                  <a:pt x="1081460" y="70225"/>
                </a:lnTo>
                <a:lnTo>
                  <a:pt x="1125459" y="57170"/>
                </a:lnTo>
                <a:lnTo>
                  <a:pt x="1169996" y="45399"/>
                </a:lnTo>
                <a:lnTo>
                  <a:pt x="1215048" y="34933"/>
                </a:lnTo>
                <a:lnTo>
                  <a:pt x="1260594" y="25793"/>
                </a:lnTo>
                <a:lnTo>
                  <a:pt x="1306613" y="18000"/>
                </a:lnTo>
                <a:lnTo>
                  <a:pt x="1353083" y="11577"/>
                </a:lnTo>
                <a:lnTo>
                  <a:pt x="1399983" y="6544"/>
                </a:lnTo>
                <a:lnTo>
                  <a:pt x="1447291" y="2922"/>
                </a:lnTo>
                <a:lnTo>
                  <a:pt x="1494987" y="734"/>
                </a:lnTo>
                <a:lnTo>
                  <a:pt x="1543049" y="0"/>
                </a:lnTo>
                <a:lnTo>
                  <a:pt x="1591111" y="734"/>
                </a:lnTo>
                <a:lnTo>
                  <a:pt x="1638807" y="2922"/>
                </a:lnTo>
                <a:lnTo>
                  <a:pt x="1686116" y="6544"/>
                </a:lnTo>
                <a:lnTo>
                  <a:pt x="1733016" y="11577"/>
                </a:lnTo>
                <a:lnTo>
                  <a:pt x="1779486" y="18000"/>
                </a:lnTo>
                <a:lnTo>
                  <a:pt x="1825505" y="25793"/>
                </a:lnTo>
                <a:lnTo>
                  <a:pt x="1871051" y="34933"/>
                </a:lnTo>
                <a:lnTo>
                  <a:pt x="1916103" y="45399"/>
                </a:lnTo>
                <a:lnTo>
                  <a:pt x="1960639" y="57170"/>
                </a:lnTo>
                <a:lnTo>
                  <a:pt x="2004639" y="70225"/>
                </a:lnTo>
                <a:lnTo>
                  <a:pt x="2048081" y="84542"/>
                </a:lnTo>
                <a:lnTo>
                  <a:pt x="2090943" y="100100"/>
                </a:lnTo>
                <a:lnTo>
                  <a:pt x="2133205" y="116878"/>
                </a:lnTo>
                <a:lnTo>
                  <a:pt x="2174844" y="134853"/>
                </a:lnTo>
                <a:lnTo>
                  <a:pt x="2215841" y="154006"/>
                </a:lnTo>
                <a:lnTo>
                  <a:pt x="2256172" y="174314"/>
                </a:lnTo>
                <a:lnTo>
                  <a:pt x="2295817" y="195757"/>
                </a:lnTo>
                <a:lnTo>
                  <a:pt x="2334755" y="218312"/>
                </a:lnTo>
                <a:lnTo>
                  <a:pt x="2372965" y="241959"/>
                </a:lnTo>
                <a:lnTo>
                  <a:pt x="2410424" y="266676"/>
                </a:lnTo>
                <a:lnTo>
                  <a:pt x="2447111" y="292442"/>
                </a:lnTo>
                <a:lnTo>
                  <a:pt x="2483006" y="319235"/>
                </a:lnTo>
                <a:lnTo>
                  <a:pt x="2518087" y="347034"/>
                </a:lnTo>
                <a:lnTo>
                  <a:pt x="2552332" y="375819"/>
                </a:lnTo>
                <a:lnTo>
                  <a:pt x="2585721" y="405567"/>
                </a:lnTo>
                <a:lnTo>
                  <a:pt x="2618231" y="436257"/>
                </a:lnTo>
                <a:lnTo>
                  <a:pt x="2649842" y="467868"/>
                </a:lnTo>
                <a:lnTo>
                  <a:pt x="2680532" y="500378"/>
                </a:lnTo>
                <a:lnTo>
                  <a:pt x="2710280" y="533766"/>
                </a:lnTo>
                <a:lnTo>
                  <a:pt x="2739064" y="568012"/>
                </a:lnTo>
                <a:lnTo>
                  <a:pt x="2766864" y="603092"/>
                </a:lnTo>
                <a:lnTo>
                  <a:pt x="2793657" y="638987"/>
                </a:lnTo>
                <a:lnTo>
                  <a:pt x="2819423" y="675675"/>
                </a:lnTo>
                <a:lnTo>
                  <a:pt x="2844140" y="713134"/>
                </a:lnTo>
                <a:lnTo>
                  <a:pt x="2867787" y="751343"/>
                </a:lnTo>
                <a:lnTo>
                  <a:pt x="2890342" y="790281"/>
                </a:lnTo>
                <a:lnTo>
                  <a:pt x="2911785" y="829927"/>
                </a:lnTo>
                <a:lnTo>
                  <a:pt x="2932093" y="870258"/>
                </a:lnTo>
                <a:lnTo>
                  <a:pt x="2951245" y="911254"/>
                </a:lnTo>
                <a:lnTo>
                  <a:pt x="2969221" y="952894"/>
                </a:lnTo>
                <a:lnTo>
                  <a:pt x="2985999" y="995156"/>
                </a:lnTo>
                <a:lnTo>
                  <a:pt x="3001557" y="1038018"/>
                </a:lnTo>
                <a:lnTo>
                  <a:pt x="3015874" y="1081460"/>
                </a:lnTo>
                <a:lnTo>
                  <a:pt x="3028928" y="1125460"/>
                </a:lnTo>
                <a:lnTo>
                  <a:pt x="3040700" y="1169996"/>
                </a:lnTo>
                <a:lnTo>
                  <a:pt x="3051166" y="1215048"/>
                </a:lnTo>
                <a:lnTo>
                  <a:pt x="3060306" y="1260594"/>
                </a:lnTo>
                <a:lnTo>
                  <a:pt x="3068098" y="1306613"/>
                </a:lnTo>
                <a:lnTo>
                  <a:pt x="3074522" y="1353083"/>
                </a:lnTo>
                <a:lnTo>
                  <a:pt x="3079555" y="1399983"/>
                </a:lnTo>
                <a:lnTo>
                  <a:pt x="3083176" y="1447291"/>
                </a:lnTo>
                <a:lnTo>
                  <a:pt x="3085365" y="1494988"/>
                </a:lnTo>
                <a:lnTo>
                  <a:pt x="3086099" y="1543050"/>
                </a:lnTo>
                <a:lnTo>
                  <a:pt x="3085365" y="1591112"/>
                </a:lnTo>
                <a:lnTo>
                  <a:pt x="3083176" y="1638808"/>
                </a:lnTo>
                <a:lnTo>
                  <a:pt x="3079555" y="1686116"/>
                </a:lnTo>
                <a:lnTo>
                  <a:pt x="3074522" y="1733016"/>
                </a:lnTo>
                <a:lnTo>
                  <a:pt x="3068098" y="1779486"/>
                </a:lnTo>
                <a:lnTo>
                  <a:pt x="3060306" y="1825505"/>
                </a:lnTo>
                <a:lnTo>
                  <a:pt x="3051166" y="1871051"/>
                </a:lnTo>
                <a:lnTo>
                  <a:pt x="3040700" y="1916103"/>
                </a:lnTo>
                <a:lnTo>
                  <a:pt x="3028928" y="1960639"/>
                </a:lnTo>
                <a:lnTo>
                  <a:pt x="3015874" y="2004639"/>
                </a:lnTo>
                <a:lnTo>
                  <a:pt x="3001557" y="2048081"/>
                </a:lnTo>
                <a:lnTo>
                  <a:pt x="2985999" y="2090943"/>
                </a:lnTo>
                <a:lnTo>
                  <a:pt x="2969221" y="2133205"/>
                </a:lnTo>
                <a:lnTo>
                  <a:pt x="2951245" y="2174845"/>
                </a:lnTo>
                <a:lnTo>
                  <a:pt x="2932093" y="2215841"/>
                </a:lnTo>
                <a:lnTo>
                  <a:pt x="2911785" y="2256172"/>
                </a:lnTo>
                <a:lnTo>
                  <a:pt x="2890342" y="2295818"/>
                </a:lnTo>
                <a:lnTo>
                  <a:pt x="2867787" y="2334756"/>
                </a:lnTo>
                <a:lnTo>
                  <a:pt x="2844140" y="2372965"/>
                </a:lnTo>
                <a:lnTo>
                  <a:pt x="2819423" y="2410424"/>
                </a:lnTo>
                <a:lnTo>
                  <a:pt x="2793657" y="2447112"/>
                </a:lnTo>
                <a:lnTo>
                  <a:pt x="2766864" y="2483007"/>
                </a:lnTo>
                <a:lnTo>
                  <a:pt x="2739064" y="2518087"/>
                </a:lnTo>
                <a:lnTo>
                  <a:pt x="2710280" y="2552333"/>
                </a:lnTo>
                <a:lnTo>
                  <a:pt x="2680532" y="2585721"/>
                </a:lnTo>
                <a:lnTo>
                  <a:pt x="2649842" y="2618231"/>
                </a:lnTo>
                <a:lnTo>
                  <a:pt x="2618231" y="2649842"/>
                </a:lnTo>
                <a:lnTo>
                  <a:pt x="2585721" y="2680532"/>
                </a:lnTo>
                <a:lnTo>
                  <a:pt x="2552332" y="2710280"/>
                </a:lnTo>
                <a:lnTo>
                  <a:pt x="2518087" y="2739065"/>
                </a:lnTo>
                <a:lnTo>
                  <a:pt x="2483006" y="2766864"/>
                </a:lnTo>
                <a:lnTo>
                  <a:pt x="2447111" y="2793658"/>
                </a:lnTo>
                <a:lnTo>
                  <a:pt x="2410424" y="2819423"/>
                </a:lnTo>
                <a:lnTo>
                  <a:pt x="2372965" y="2844140"/>
                </a:lnTo>
                <a:lnTo>
                  <a:pt x="2334755" y="2867787"/>
                </a:lnTo>
                <a:lnTo>
                  <a:pt x="2295817" y="2890343"/>
                </a:lnTo>
                <a:lnTo>
                  <a:pt x="2256172" y="2911785"/>
                </a:lnTo>
                <a:lnTo>
                  <a:pt x="2215841" y="2932093"/>
                </a:lnTo>
                <a:lnTo>
                  <a:pt x="2174844" y="2951246"/>
                </a:lnTo>
                <a:lnTo>
                  <a:pt x="2133205" y="2969222"/>
                </a:lnTo>
                <a:lnTo>
                  <a:pt x="2090943" y="2985999"/>
                </a:lnTo>
                <a:lnTo>
                  <a:pt x="2048081" y="3001557"/>
                </a:lnTo>
                <a:lnTo>
                  <a:pt x="2004639" y="3015874"/>
                </a:lnTo>
                <a:lnTo>
                  <a:pt x="1960639" y="3028929"/>
                </a:lnTo>
                <a:lnTo>
                  <a:pt x="1916103" y="3040700"/>
                </a:lnTo>
                <a:lnTo>
                  <a:pt x="1871051" y="3051166"/>
                </a:lnTo>
                <a:lnTo>
                  <a:pt x="1825505" y="3060306"/>
                </a:lnTo>
                <a:lnTo>
                  <a:pt x="1779486" y="3068099"/>
                </a:lnTo>
                <a:lnTo>
                  <a:pt x="1733016" y="3074522"/>
                </a:lnTo>
                <a:lnTo>
                  <a:pt x="1686116" y="3079555"/>
                </a:lnTo>
                <a:lnTo>
                  <a:pt x="1638807" y="3083177"/>
                </a:lnTo>
                <a:lnTo>
                  <a:pt x="1591111" y="3085365"/>
                </a:lnTo>
                <a:lnTo>
                  <a:pt x="1543085" y="3086099"/>
                </a:lnTo>
                <a:close/>
              </a:path>
            </a:pathLst>
          </a:custGeom>
          <a:solidFill>
            <a:srgbClr val="75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69253" y="3121851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1543058" y="3086099"/>
                </a:moveTo>
                <a:lnTo>
                  <a:pt x="1494986" y="3085365"/>
                </a:lnTo>
                <a:lnTo>
                  <a:pt x="1447290" y="3083177"/>
                </a:lnTo>
                <a:lnTo>
                  <a:pt x="1399981" y="3079555"/>
                </a:lnTo>
                <a:lnTo>
                  <a:pt x="1353081" y="3074522"/>
                </a:lnTo>
                <a:lnTo>
                  <a:pt x="1306611" y="3068099"/>
                </a:lnTo>
                <a:lnTo>
                  <a:pt x="1260593" y="3060306"/>
                </a:lnTo>
                <a:lnTo>
                  <a:pt x="1215047" y="3051166"/>
                </a:lnTo>
                <a:lnTo>
                  <a:pt x="1169995" y="3040700"/>
                </a:lnTo>
                <a:lnTo>
                  <a:pt x="1125458" y="3028929"/>
                </a:lnTo>
                <a:lnTo>
                  <a:pt x="1081458" y="3015874"/>
                </a:lnTo>
                <a:lnTo>
                  <a:pt x="1038017" y="3001557"/>
                </a:lnTo>
                <a:lnTo>
                  <a:pt x="995154" y="2985999"/>
                </a:lnTo>
                <a:lnTo>
                  <a:pt x="952893" y="2969221"/>
                </a:lnTo>
                <a:lnTo>
                  <a:pt x="911253" y="2951246"/>
                </a:lnTo>
                <a:lnTo>
                  <a:pt x="870257" y="2932093"/>
                </a:lnTo>
                <a:lnTo>
                  <a:pt x="829925" y="2911785"/>
                </a:lnTo>
                <a:lnTo>
                  <a:pt x="790280" y="2890342"/>
                </a:lnTo>
                <a:lnTo>
                  <a:pt x="751342" y="2867787"/>
                </a:lnTo>
                <a:lnTo>
                  <a:pt x="713133" y="2844140"/>
                </a:lnTo>
                <a:lnTo>
                  <a:pt x="675674" y="2819423"/>
                </a:lnTo>
                <a:lnTo>
                  <a:pt x="638986" y="2793657"/>
                </a:lnTo>
                <a:lnTo>
                  <a:pt x="603091" y="2766864"/>
                </a:lnTo>
                <a:lnTo>
                  <a:pt x="568010" y="2739065"/>
                </a:lnTo>
                <a:lnTo>
                  <a:pt x="533765" y="2710280"/>
                </a:lnTo>
                <a:lnTo>
                  <a:pt x="500377" y="2680532"/>
                </a:lnTo>
                <a:lnTo>
                  <a:pt x="467866" y="2649842"/>
                </a:lnTo>
                <a:lnTo>
                  <a:pt x="436255" y="2618231"/>
                </a:lnTo>
                <a:lnTo>
                  <a:pt x="405565" y="2585721"/>
                </a:lnTo>
                <a:lnTo>
                  <a:pt x="375817" y="2552333"/>
                </a:lnTo>
                <a:lnTo>
                  <a:pt x="347033" y="2518087"/>
                </a:lnTo>
                <a:lnTo>
                  <a:pt x="319234" y="2483007"/>
                </a:lnTo>
                <a:lnTo>
                  <a:pt x="292440" y="2447112"/>
                </a:lnTo>
                <a:lnTo>
                  <a:pt x="266674" y="2410424"/>
                </a:lnTo>
                <a:lnTo>
                  <a:pt x="241957" y="2372965"/>
                </a:lnTo>
                <a:lnTo>
                  <a:pt x="218310" y="2334756"/>
                </a:lnTo>
                <a:lnTo>
                  <a:pt x="195755" y="2295818"/>
                </a:lnTo>
                <a:lnTo>
                  <a:pt x="174313" y="2256172"/>
                </a:lnTo>
                <a:lnTo>
                  <a:pt x="154005" y="2215841"/>
                </a:lnTo>
                <a:lnTo>
                  <a:pt x="134852" y="2174845"/>
                </a:lnTo>
                <a:lnTo>
                  <a:pt x="116876" y="2133205"/>
                </a:lnTo>
                <a:lnTo>
                  <a:pt x="100099" y="2090943"/>
                </a:lnTo>
                <a:lnTo>
                  <a:pt x="84541" y="2048081"/>
                </a:lnTo>
                <a:lnTo>
                  <a:pt x="70224" y="2004639"/>
                </a:lnTo>
                <a:lnTo>
                  <a:pt x="57169" y="1960639"/>
                </a:lnTo>
                <a:lnTo>
                  <a:pt x="45398" y="1916103"/>
                </a:lnTo>
                <a:lnTo>
                  <a:pt x="34932" y="1871051"/>
                </a:lnTo>
                <a:lnTo>
                  <a:pt x="25792" y="1825505"/>
                </a:lnTo>
                <a:lnTo>
                  <a:pt x="17999" y="1779486"/>
                </a:lnTo>
                <a:lnTo>
                  <a:pt x="11576" y="1733016"/>
                </a:lnTo>
                <a:lnTo>
                  <a:pt x="6543" y="1686116"/>
                </a:lnTo>
                <a:lnTo>
                  <a:pt x="2921" y="1638807"/>
                </a:lnTo>
                <a:lnTo>
                  <a:pt x="732" y="1591111"/>
                </a:lnTo>
                <a:lnTo>
                  <a:pt x="0" y="1542963"/>
                </a:lnTo>
                <a:lnTo>
                  <a:pt x="732" y="1494987"/>
                </a:lnTo>
                <a:lnTo>
                  <a:pt x="2921" y="1447291"/>
                </a:lnTo>
                <a:lnTo>
                  <a:pt x="6543" y="1399983"/>
                </a:lnTo>
                <a:lnTo>
                  <a:pt x="11576" y="1353083"/>
                </a:lnTo>
                <a:lnTo>
                  <a:pt x="17999" y="1306613"/>
                </a:lnTo>
                <a:lnTo>
                  <a:pt x="25792" y="1260594"/>
                </a:lnTo>
                <a:lnTo>
                  <a:pt x="34932" y="1215048"/>
                </a:lnTo>
                <a:lnTo>
                  <a:pt x="45398" y="1169996"/>
                </a:lnTo>
                <a:lnTo>
                  <a:pt x="57169" y="1125460"/>
                </a:lnTo>
                <a:lnTo>
                  <a:pt x="70224" y="1081460"/>
                </a:lnTo>
                <a:lnTo>
                  <a:pt x="84541" y="1038018"/>
                </a:lnTo>
                <a:lnTo>
                  <a:pt x="100099" y="995156"/>
                </a:lnTo>
                <a:lnTo>
                  <a:pt x="116876" y="952894"/>
                </a:lnTo>
                <a:lnTo>
                  <a:pt x="134852" y="911254"/>
                </a:lnTo>
                <a:lnTo>
                  <a:pt x="154005" y="870258"/>
                </a:lnTo>
                <a:lnTo>
                  <a:pt x="174313" y="829927"/>
                </a:lnTo>
                <a:lnTo>
                  <a:pt x="195755" y="790281"/>
                </a:lnTo>
                <a:lnTo>
                  <a:pt x="218310" y="751343"/>
                </a:lnTo>
                <a:lnTo>
                  <a:pt x="241957" y="713134"/>
                </a:lnTo>
                <a:lnTo>
                  <a:pt x="266674" y="675675"/>
                </a:lnTo>
                <a:lnTo>
                  <a:pt x="292440" y="638987"/>
                </a:lnTo>
                <a:lnTo>
                  <a:pt x="319234" y="603092"/>
                </a:lnTo>
                <a:lnTo>
                  <a:pt x="347033" y="568012"/>
                </a:lnTo>
                <a:lnTo>
                  <a:pt x="375817" y="533766"/>
                </a:lnTo>
                <a:lnTo>
                  <a:pt x="405565" y="500378"/>
                </a:lnTo>
                <a:lnTo>
                  <a:pt x="436255" y="467868"/>
                </a:lnTo>
                <a:lnTo>
                  <a:pt x="467866" y="436257"/>
                </a:lnTo>
                <a:lnTo>
                  <a:pt x="500377" y="405567"/>
                </a:lnTo>
                <a:lnTo>
                  <a:pt x="533765" y="375819"/>
                </a:lnTo>
                <a:lnTo>
                  <a:pt x="568010" y="347034"/>
                </a:lnTo>
                <a:lnTo>
                  <a:pt x="603091" y="319235"/>
                </a:lnTo>
                <a:lnTo>
                  <a:pt x="638986" y="292441"/>
                </a:lnTo>
                <a:lnTo>
                  <a:pt x="675674" y="266676"/>
                </a:lnTo>
                <a:lnTo>
                  <a:pt x="713133" y="241959"/>
                </a:lnTo>
                <a:lnTo>
                  <a:pt x="751342" y="218312"/>
                </a:lnTo>
                <a:lnTo>
                  <a:pt x="790280" y="195757"/>
                </a:lnTo>
                <a:lnTo>
                  <a:pt x="829925" y="174314"/>
                </a:lnTo>
                <a:lnTo>
                  <a:pt x="870257" y="154006"/>
                </a:lnTo>
                <a:lnTo>
                  <a:pt x="911253" y="134853"/>
                </a:lnTo>
                <a:lnTo>
                  <a:pt x="952893" y="116878"/>
                </a:lnTo>
                <a:lnTo>
                  <a:pt x="995154" y="100100"/>
                </a:lnTo>
                <a:lnTo>
                  <a:pt x="1038017" y="84542"/>
                </a:lnTo>
                <a:lnTo>
                  <a:pt x="1081458" y="70225"/>
                </a:lnTo>
                <a:lnTo>
                  <a:pt x="1125458" y="57170"/>
                </a:lnTo>
                <a:lnTo>
                  <a:pt x="1169995" y="45399"/>
                </a:lnTo>
                <a:lnTo>
                  <a:pt x="1215047" y="34933"/>
                </a:lnTo>
                <a:lnTo>
                  <a:pt x="1260593" y="25793"/>
                </a:lnTo>
                <a:lnTo>
                  <a:pt x="1306611" y="18000"/>
                </a:lnTo>
                <a:lnTo>
                  <a:pt x="1353081" y="11577"/>
                </a:lnTo>
                <a:lnTo>
                  <a:pt x="1399981" y="6544"/>
                </a:lnTo>
                <a:lnTo>
                  <a:pt x="1447290" y="2922"/>
                </a:lnTo>
                <a:lnTo>
                  <a:pt x="1494986" y="734"/>
                </a:lnTo>
                <a:lnTo>
                  <a:pt x="1543044" y="0"/>
                </a:lnTo>
                <a:lnTo>
                  <a:pt x="1591110" y="734"/>
                </a:lnTo>
                <a:lnTo>
                  <a:pt x="1638806" y="2922"/>
                </a:lnTo>
                <a:lnTo>
                  <a:pt x="1686115" y="6544"/>
                </a:lnTo>
                <a:lnTo>
                  <a:pt x="1733015" y="11577"/>
                </a:lnTo>
                <a:lnTo>
                  <a:pt x="1779485" y="18000"/>
                </a:lnTo>
                <a:lnTo>
                  <a:pt x="1825504" y="25793"/>
                </a:lnTo>
                <a:lnTo>
                  <a:pt x="1871050" y="34933"/>
                </a:lnTo>
                <a:lnTo>
                  <a:pt x="1916102" y="45399"/>
                </a:lnTo>
                <a:lnTo>
                  <a:pt x="1960638" y="57170"/>
                </a:lnTo>
                <a:lnTo>
                  <a:pt x="2004638" y="70225"/>
                </a:lnTo>
                <a:lnTo>
                  <a:pt x="2048080" y="84542"/>
                </a:lnTo>
                <a:lnTo>
                  <a:pt x="2090942" y="100100"/>
                </a:lnTo>
                <a:lnTo>
                  <a:pt x="2133204" y="116878"/>
                </a:lnTo>
                <a:lnTo>
                  <a:pt x="2174844" y="134853"/>
                </a:lnTo>
                <a:lnTo>
                  <a:pt x="2215840" y="154006"/>
                </a:lnTo>
                <a:lnTo>
                  <a:pt x="2256171" y="174314"/>
                </a:lnTo>
                <a:lnTo>
                  <a:pt x="2295817" y="195757"/>
                </a:lnTo>
                <a:lnTo>
                  <a:pt x="2334755" y="218312"/>
                </a:lnTo>
                <a:lnTo>
                  <a:pt x="2372964" y="241959"/>
                </a:lnTo>
                <a:lnTo>
                  <a:pt x="2410423" y="266676"/>
                </a:lnTo>
                <a:lnTo>
                  <a:pt x="2447111" y="292441"/>
                </a:lnTo>
                <a:lnTo>
                  <a:pt x="2483005" y="319235"/>
                </a:lnTo>
                <a:lnTo>
                  <a:pt x="2518086" y="347034"/>
                </a:lnTo>
                <a:lnTo>
                  <a:pt x="2552332" y="375819"/>
                </a:lnTo>
                <a:lnTo>
                  <a:pt x="2585720" y="405567"/>
                </a:lnTo>
                <a:lnTo>
                  <a:pt x="2618230" y="436257"/>
                </a:lnTo>
                <a:lnTo>
                  <a:pt x="2649841" y="467868"/>
                </a:lnTo>
                <a:lnTo>
                  <a:pt x="2680531" y="500378"/>
                </a:lnTo>
                <a:lnTo>
                  <a:pt x="2710279" y="533766"/>
                </a:lnTo>
                <a:lnTo>
                  <a:pt x="2739063" y="568012"/>
                </a:lnTo>
                <a:lnTo>
                  <a:pt x="2766863" y="603092"/>
                </a:lnTo>
                <a:lnTo>
                  <a:pt x="2793656" y="638987"/>
                </a:lnTo>
                <a:lnTo>
                  <a:pt x="2819422" y="675675"/>
                </a:lnTo>
                <a:lnTo>
                  <a:pt x="2844139" y="713134"/>
                </a:lnTo>
                <a:lnTo>
                  <a:pt x="2867786" y="751343"/>
                </a:lnTo>
                <a:lnTo>
                  <a:pt x="2890341" y="790281"/>
                </a:lnTo>
                <a:lnTo>
                  <a:pt x="2911784" y="829927"/>
                </a:lnTo>
                <a:lnTo>
                  <a:pt x="2932092" y="870258"/>
                </a:lnTo>
                <a:lnTo>
                  <a:pt x="2951244" y="911254"/>
                </a:lnTo>
                <a:lnTo>
                  <a:pt x="2969220" y="952894"/>
                </a:lnTo>
                <a:lnTo>
                  <a:pt x="2985998" y="995156"/>
                </a:lnTo>
                <a:lnTo>
                  <a:pt x="3001556" y="1038018"/>
                </a:lnTo>
                <a:lnTo>
                  <a:pt x="3015873" y="1081460"/>
                </a:lnTo>
                <a:lnTo>
                  <a:pt x="3028927" y="1125460"/>
                </a:lnTo>
                <a:lnTo>
                  <a:pt x="3040699" y="1169996"/>
                </a:lnTo>
                <a:lnTo>
                  <a:pt x="3051165" y="1215048"/>
                </a:lnTo>
                <a:lnTo>
                  <a:pt x="3060305" y="1260594"/>
                </a:lnTo>
                <a:lnTo>
                  <a:pt x="3068097" y="1306613"/>
                </a:lnTo>
                <a:lnTo>
                  <a:pt x="3074521" y="1353083"/>
                </a:lnTo>
                <a:lnTo>
                  <a:pt x="3079554" y="1399983"/>
                </a:lnTo>
                <a:lnTo>
                  <a:pt x="3083175" y="1447291"/>
                </a:lnTo>
                <a:lnTo>
                  <a:pt x="3085364" y="1494987"/>
                </a:lnTo>
                <a:lnTo>
                  <a:pt x="3086096" y="1543049"/>
                </a:lnTo>
                <a:lnTo>
                  <a:pt x="3085364" y="1591111"/>
                </a:lnTo>
                <a:lnTo>
                  <a:pt x="3083175" y="1638807"/>
                </a:lnTo>
                <a:lnTo>
                  <a:pt x="3079554" y="1686116"/>
                </a:lnTo>
                <a:lnTo>
                  <a:pt x="3074521" y="1733016"/>
                </a:lnTo>
                <a:lnTo>
                  <a:pt x="3068097" y="1779486"/>
                </a:lnTo>
                <a:lnTo>
                  <a:pt x="3060305" y="1825505"/>
                </a:lnTo>
                <a:lnTo>
                  <a:pt x="3051165" y="1871051"/>
                </a:lnTo>
                <a:lnTo>
                  <a:pt x="3040699" y="1916103"/>
                </a:lnTo>
                <a:lnTo>
                  <a:pt x="3028927" y="1960639"/>
                </a:lnTo>
                <a:lnTo>
                  <a:pt x="3015873" y="2004639"/>
                </a:lnTo>
                <a:lnTo>
                  <a:pt x="3001556" y="2048081"/>
                </a:lnTo>
                <a:lnTo>
                  <a:pt x="2985998" y="2090943"/>
                </a:lnTo>
                <a:lnTo>
                  <a:pt x="2969220" y="2133205"/>
                </a:lnTo>
                <a:lnTo>
                  <a:pt x="2951244" y="2174845"/>
                </a:lnTo>
                <a:lnTo>
                  <a:pt x="2932092" y="2215841"/>
                </a:lnTo>
                <a:lnTo>
                  <a:pt x="2911784" y="2256172"/>
                </a:lnTo>
                <a:lnTo>
                  <a:pt x="2890341" y="2295818"/>
                </a:lnTo>
                <a:lnTo>
                  <a:pt x="2867786" y="2334756"/>
                </a:lnTo>
                <a:lnTo>
                  <a:pt x="2844139" y="2372965"/>
                </a:lnTo>
                <a:lnTo>
                  <a:pt x="2819422" y="2410424"/>
                </a:lnTo>
                <a:lnTo>
                  <a:pt x="2793656" y="2447112"/>
                </a:lnTo>
                <a:lnTo>
                  <a:pt x="2766863" y="2483007"/>
                </a:lnTo>
                <a:lnTo>
                  <a:pt x="2739063" y="2518087"/>
                </a:lnTo>
                <a:lnTo>
                  <a:pt x="2710279" y="2552333"/>
                </a:lnTo>
                <a:lnTo>
                  <a:pt x="2680531" y="2585721"/>
                </a:lnTo>
                <a:lnTo>
                  <a:pt x="2649841" y="2618231"/>
                </a:lnTo>
                <a:lnTo>
                  <a:pt x="2618230" y="2649842"/>
                </a:lnTo>
                <a:lnTo>
                  <a:pt x="2585720" y="2680532"/>
                </a:lnTo>
                <a:lnTo>
                  <a:pt x="2552332" y="2710280"/>
                </a:lnTo>
                <a:lnTo>
                  <a:pt x="2518086" y="2739065"/>
                </a:lnTo>
                <a:lnTo>
                  <a:pt x="2483005" y="2766864"/>
                </a:lnTo>
                <a:lnTo>
                  <a:pt x="2447111" y="2793657"/>
                </a:lnTo>
                <a:lnTo>
                  <a:pt x="2410423" y="2819423"/>
                </a:lnTo>
                <a:lnTo>
                  <a:pt x="2372964" y="2844140"/>
                </a:lnTo>
                <a:lnTo>
                  <a:pt x="2334755" y="2867787"/>
                </a:lnTo>
                <a:lnTo>
                  <a:pt x="2295817" y="2890342"/>
                </a:lnTo>
                <a:lnTo>
                  <a:pt x="2256171" y="2911785"/>
                </a:lnTo>
                <a:lnTo>
                  <a:pt x="2215840" y="2932093"/>
                </a:lnTo>
                <a:lnTo>
                  <a:pt x="2174844" y="2951246"/>
                </a:lnTo>
                <a:lnTo>
                  <a:pt x="2133204" y="2969221"/>
                </a:lnTo>
                <a:lnTo>
                  <a:pt x="2090942" y="2985999"/>
                </a:lnTo>
                <a:lnTo>
                  <a:pt x="2048080" y="3001557"/>
                </a:lnTo>
                <a:lnTo>
                  <a:pt x="2004638" y="3015874"/>
                </a:lnTo>
                <a:lnTo>
                  <a:pt x="1960638" y="3028929"/>
                </a:lnTo>
                <a:lnTo>
                  <a:pt x="1916102" y="3040700"/>
                </a:lnTo>
                <a:lnTo>
                  <a:pt x="1871050" y="3051166"/>
                </a:lnTo>
                <a:lnTo>
                  <a:pt x="1825504" y="3060306"/>
                </a:lnTo>
                <a:lnTo>
                  <a:pt x="1779485" y="3068099"/>
                </a:lnTo>
                <a:lnTo>
                  <a:pt x="1733015" y="3074522"/>
                </a:lnTo>
                <a:lnTo>
                  <a:pt x="1686115" y="3079555"/>
                </a:lnTo>
                <a:lnTo>
                  <a:pt x="1638806" y="3083177"/>
                </a:lnTo>
                <a:lnTo>
                  <a:pt x="1591110" y="3085365"/>
                </a:lnTo>
                <a:lnTo>
                  <a:pt x="1543058" y="3086099"/>
                </a:lnTo>
                <a:close/>
              </a:path>
            </a:pathLst>
          </a:custGeom>
          <a:solidFill>
            <a:srgbClr val="75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6185" y="4187024"/>
            <a:ext cx="1495425" cy="950594"/>
          </a:xfrm>
          <a:custGeom>
            <a:avLst/>
            <a:gdLst/>
            <a:ahLst/>
            <a:cxnLst/>
            <a:rect l="l" t="t" r="r" b="b"/>
            <a:pathLst>
              <a:path w="1495425" h="950595">
                <a:moveTo>
                  <a:pt x="992149" y="155714"/>
                </a:moveTo>
                <a:lnTo>
                  <a:pt x="984529" y="106502"/>
                </a:lnTo>
                <a:lnTo>
                  <a:pt x="963295" y="63754"/>
                </a:lnTo>
                <a:lnTo>
                  <a:pt x="930935" y="30048"/>
                </a:lnTo>
                <a:lnTo>
                  <a:pt x="889901" y="7937"/>
                </a:lnTo>
                <a:lnTo>
                  <a:pt x="842670" y="0"/>
                </a:lnTo>
                <a:lnTo>
                  <a:pt x="149479" y="0"/>
                </a:lnTo>
                <a:lnTo>
                  <a:pt x="102235" y="7937"/>
                </a:lnTo>
                <a:lnTo>
                  <a:pt x="61201" y="30048"/>
                </a:lnTo>
                <a:lnTo>
                  <a:pt x="28841" y="63766"/>
                </a:lnTo>
                <a:lnTo>
                  <a:pt x="7620" y="106514"/>
                </a:lnTo>
                <a:lnTo>
                  <a:pt x="0" y="155727"/>
                </a:lnTo>
                <a:lnTo>
                  <a:pt x="0" y="488442"/>
                </a:lnTo>
                <a:lnTo>
                  <a:pt x="7620" y="537654"/>
                </a:lnTo>
                <a:lnTo>
                  <a:pt x="28841" y="580402"/>
                </a:lnTo>
                <a:lnTo>
                  <a:pt x="61201" y="614108"/>
                </a:lnTo>
                <a:lnTo>
                  <a:pt x="102235" y="636219"/>
                </a:lnTo>
                <a:lnTo>
                  <a:pt x="149479" y="644169"/>
                </a:lnTo>
                <a:lnTo>
                  <a:pt x="263867" y="644169"/>
                </a:lnTo>
                <a:lnTo>
                  <a:pt x="263867" y="828014"/>
                </a:lnTo>
                <a:lnTo>
                  <a:pt x="266166" y="834859"/>
                </a:lnTo>
                <a:lnTo>
                  <a:pt x="271767" y="839393"/>
                </a:lnTo>
                <a:lnTo>
                  <a:pt x="278739" y="840435"/>
                </a:lnTo>
                <a:lnTo>
                  <a:pt x="285127" y="836790"/>
                </a:lnTo>
                <a:lnTo>
                  <a:pt x="448627" y="644182"/>
                </a:lnTo>
                <a:lnTo>
                  <a:pt x="610501" y="644182"/>
                </a:lnTo>
                <a:lnTo>
                  <a:pt x="609028" y="636981"/>
                </a:lnTo>
                <a:lnTo>
                  <a:pt x="607936" y="629640"/>
                </a:lnTo>
                <a:lnTo>
                  <a:pt x="607250" y="622185"/>
                </a:lnTo>
                <a:lnTo>
                  <a:pt x="607021" y="614591"/>
                </a:lnTo>
                <a:lnTo>
                  <a:pt x="607021" y="345694"/>
                </a:lnTo>
                <a:lnTo>
                  <a:pt x="616508" y="296697"/>
                </a:lnTo>
                <a:lnTo>
                  <a:pt x="642404" y="256692"/>
                </a:lnTo>
                <a:lnTo>
                  <a:pt x="680808" y="229717"/>
                </a:lnTo>
                <a:lnTo>
                  <a:pt x="727837" y="219824"/>
                </a:lnTo>
                <a:lnTo>
                  <a:pt x="992149" y="219824"/>
                </a:lnTo>
                <a:lnTo>
                  <a:pt x="992149" y="155714"/>
                </a:lnTo>
                <a:close/>
              </a:path>
              <a:path w="1495425" h="950595">
                <a:moveTo>
                  <a:pt x="1495425" y="390029"/>
                </a:moveTo>
                <a:lnTo>
                  <a:pt x="1486852" y="345833"/>
                </a:lnTo>
                <a:lnTo>
                  <a:pt x="1463497" y="309740"/>
                </a:lnTo>
                <a:lnTo>
                  <a:pt x="1428851" y="285407"/>
                </a:lnTo>
                <a:lnTo>
                  <a:pt x="1386433" y="276479"/>
                </a:lnTo>
                <a:lnTo>
                  <a:pt x="784606" y="276479"/>
                </a:lnTo>
                <a:lnTo>
                  <a:pt x="742175" y="285407"/>
                </a:lnTo>
                <a:lnTo>
                  <a:pt x="707517" y="309740"/>
                </a:lnTo>
                <a:lnTo>
                  <a:pt x="684161" y="345833"/>
                </a:lnTo>
                <a:lnTo>
                  <a:pt x="675601" y="390029"/>
                </a:lnTo>
                <a:lnTo>
                  <a:pt x="675601" y="690206"/>
                </a:lnTo>
                <a:lnTo>
                  <a:pt x="684161" y="734377"/>
                </a:lnTo>
                <a:lnTo>
                  <a:pt x="707517" y="770458"/>
                </a:lnTo>
                <a:lnTo>
                  <a:pt x="742175" y="794791"/>
                </a:lnTo>
                <a:lnTo>
                  <a:pt x="784606" y="803719"/>
                </a:lnTo>
                <a:lnTo>
                  <a:pt x="1071867" y="803719"/>
                </a:lnTo>
                <a:lnTo>
                  <a:pt x="1196352" y="950379"/>
                </a:lnTo>
                <a:lnTo>
                  <a:pt x="1206550" y="945146"/>
                </a:lnTo>
                <a:lnTo>
                  <a:pt x="1206550" y="803719"/>
                </a:lnTo>
                <a:lnTo>
                  <a:pt x="1386433" y="803719"/>
                </a:lnTo>
                <a:lnTo>
                  <a:pt x="1428851" y="794791"/>
                </a:lnTo>
                <a:lnTo>
                  <a:pt x="1463497" y="770458"/>
                </a:lnTo>
                <a:lnTo>
                  <a:pt x="1486852" y="734377"/>
                </a:lnTo>
                <a:lnTo>
                  <a:pt x="1495425" y="690206"/>
                </a:lnTo>
                <a:lnTo>
                  <a:pt x="1495425" y="390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7688" y="3941328"/>
            <a:ext cx="1409700" cy="1200150"/>
          </a:xfrm>
          <a:custGeom>
            <a:avLst/>
            <a:gdLst/>
            <a:ahLst/>
            <a:cxnLst/>
            <a:rect l="l" t="t" r="r" b="b"/>
            <a:pathLst>
              <a:path w="1409700" h="1200150">
                <a:moveTo>
                  <a:pt x="1198163" y="1200149"/>
                </a:moveTo>
                <a:lnTo>
                  <a:pt x="845762" y="1200149"/>
                </a:lnTo>
                <a:lnTo>
                  <a:pt x="845762" y="776567"/>
                </a:lnTo>
                <a:lnTo>
                  <a:pt x="563841" y="776567"/>
                </a:lnTo>
                <a:lnTo>
                  <a:pt x="563841" y="1200149"/>
                </a:lnTo>
                <a:lnTo>
                  <a:pt x="211440" y="1200149"/>
                </a:lnTo>
                <a:lnTo>
                  <a:pt x="211440" y="635373"/>
                </a:lnTo>
                <a:lnTo>
                  <a:pt x="0" y="635373"/>
                </a:lnTo>
                <a:lnTo>
                  <a:pt x="704802" y="0"/>
                </a:lnTo>
                <a:lnTo>
                  <a:pt x="1409604" y="635373"/>
                </a:lnTo>
                <a:lnTo>
                  <a:pt x="1198163" y="635373"/>
                </a:lnTo>
                <a:lnTo>
                  <a:pt x="1198163" y="1200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85266" y="4715280"/>
            <a:ext cx="1634489" cy="445770"/>
          </a:xfrm>
          <a:custGeom>
            <a:avLst/>
            <a:gdLst/>
            <a:ahLst/>
            <a:cxnLst/>
            <a:rect l="l" t="t" r="r" b="b"/>
            <a:pathLst>
              <a:path w="1634490" h="445770">
                <a:moveTo>
                  <a:pt x="503593" y="100164"/>
                </a:moveTo>
                <a:lnTo>
                  <a:pt x="492023" y="82029"/>
                </a:lnTo>
                <a:lnTo>
                  <a:pt x="479933" y="64846"/>
                </a:lnTo>
                <a:lnTo>
                  <a:pt x="467423" y="48679"/>
                </a:lnTo>
                <a:lnTo>
                  <a:pt x="454596" y="33578"/>
                </a:lnTo>
                <a:lnTo>
                  <a:pt x="425411" y="50495"/>
                </a:lnTo>
                <a:lnTo>
                  <a:pt x="394220" y="63563"/>
                </a:lnTo>
                <a:lnTo>
                  <a:pt x="361162" y="71996"/>
                </a:lnTo>
                <a:lnTo>
                  <a:pt x="326428" y="74980"/>
                </a:lnTo>
                <a:lnTo>
                  <a:pt x="283997" y="70916"/>
                </a:lnTo>
                <a:lnTo>
                  <a:pt x="244043" y="59296"/>
                </a:lnTo>
                <a:lnTo>
                  <a:pt x="207124" y="40970"/>
                </a:lnTo>
                <a:lnTo>
                  <a:pt x="173748" y="16789"/>
                </a:lnTo>
                <a:lnTo>
                  <a:pt x="144208" y="49415"/>
                </a:lnTo>
                <a:lnTo>
                  <a:pt x="116573" y="87477"/>
                </a:lnTo>
                <a:lnTo>
                  <a:pt x="91147" y="130263"/>
                </a:lnTo>
                <a:lnTo>
                  <a:pt x="68173" y="177050"/>
                </a:lnTo>
                <a:lnTo>
                  <a:pt x="47955" y="227126"/>
                </a:lnTo>
                <a:lnTo>
                  <a:pt x="30759" y="279742"/>
                </a:lnTo>
                <a:lnTo>
                  <a:pt x="16852" y="334175"/>
                </a:lnTo>
                <a:lnTo>
                  <a:pt x="6502" y="389724"/>
                </a:lnTo>
                <a:lnTo>
                  <a:pt x="0" y="445643"/>
                </a:lnTo>
                <a:lnTo>
                  <a:pt x="405612" y="445643"/>
                </a:lnTo>
                <a:lnTo>
                  <a:pt x="409397" y="395236"/>
                </a:lnTo>
                <a:lnTo>
                  <a:pt x="416496" y="344957"/>
                </a:lnTo>
                <a:lnTo>
                  <a:pt x="426732" y="295262"/>
                </a:lnTo>
                <a:lnTo>
                  <a:pt x="439966" y="246659"/>
                </a:lnTo>
                <a:lnTo>
                  <a:pt x="456057" y="199605"/>
                </a:lnTo>
                <a:lnTo>
                  <a:pt x="474840" y="154609"/>
                </a:lnTo>
                <a:lnTo>
                  <a:pt x="498462" y="108013"/>
                </a:lnTo>
                <a:lnTo>
                  <a:pt x="501230" y="104228"/>
                </a:lnTo>
                <a:lnTo>
                  <a:pt x="503593" y="100164"/>
                </a:lnTo>
                <a:close/>
              </a:path>
              <a:path w="1634490" h="445770">
                <a:moveTo>
                  <a:pt x="1096048" y="445643"/>
                </a:moveTo>
                <a:lnTo>
                  <a:pt x="1091082" y="393166"/>
                </a:lnTo>
                <a:lnTo>
                  <a:pt x="1082268" y="340753"/>
                </a:lnTo>
                <a:lnTo>
                  <a:pt x="1069860" y="289242"/>
                </a:lnTo>
                <a:lnTo>
                  <a:pt x="1054087" y="239420"/>
                </a:lnTo>
                <a:lnTo>
                  <a:pt x="1035202" y="192112"/>
                </a:lnTo>
                <a:lnTo>
                  <a:pt x="1013447" y="148145"/>
                </a:lnTo>
                <a:lnTo>
                  <a:pt x="985469" y="102971"/>
                </a:lnTo>
                <a:lnTo>
                  <a:pt x="955128" y="64757"/>
                </a:lnTo>
                <a:lnTo>
                  <a:pt x="922896" y="34201"/>
                </a:lnTo>
                <a:lnTo>
                  <a:pt x="918337" y="31203"/>
                </a:lnTo>
                <a:lnTo>
                  <a:pt x="889368" y="12077"/>
                </a:lnTo>
                <a:lnTo>
                  <a:pt x="889088" y="11925"/>
                </a:lnTo>
                <a:lnTo>
                  <a:pt x="888834" y="12077"/>
                </a:lnTo>
                <a:lnTo>
                  <a:pt x="888695" y="12001"/>
                </a:lnTo>
                <a:lnTo>
                  <a:pt x="866902" y="20078"/>
                </a:lnTo>
                <a:lnTo>
                  <a:pt x="844346" y="26111"/>
                </a:lnTo>
                <a:lnTo>
                  <a:pt x="821029" y="29895"/>
                </a:lnTo>
                <a:lnTo>
                  <a:pt x="796975" y="31203"/>
                </a:lnTo>
                <a:lnTo>
                  <a:pt x="765162" y="29070"/>
                </a:lnTo>
                <a:lnTo>
                  <a:pt x="734491" y="22910"/>
                </a:lnTo>
                <a:lnTo>
                  <a:pt x="705154" y="13093"/>
                </a:lnTo>
                <a:lnTo>
                  <a:pt x="677341" y="0"/>
                </a:lnTo>
                <a:lnTo>
                  <a:pt x="641045" y="21450"/>
                </a:lnTo>
                <a:lnTo>
                  <a:pt x="606247" y="52679"/>
                </a:lnTo>
                <a:lnTo>
                  <a:pt x="573506" y="92811"/>
                </a:lnTo>
                <a:lnTo>
                  <a:pt x="543458" y="140944"/>
                </a:lnTo>
                <a:lnTo>
                  <a:pt x="521208" y="185991"/>
                </a:lnTo>
                <a:lnTo>
                  <a:pt x="501967" y="234480"/>
                </a:lnTo>
                <a:lnTo>
                  <a:pt x="485978" y="285546"/>
                </a:lnTo>
                <a:lnTo>
                  <a:pt x="473532" y="338340"/>
                </a:lnTo>
                <a:lnTo>
                  <a:pt x="464883" y="391985"/>
                </a:lnTo>
                <a:lnTo>
                  <a:pt x="460286" y="445643"/>
                </a:lnTo>
                <a:lnTo>
                  <a:pt x="1096048" y="445643"/>
                </a:lnTo>
                <a:close/>
              </a:path>
              <a:path w="1634490" h="445770">
                <a:moveTo>
                  <a:pt x="1634388" y="445643"/>
                </a:moveTo>
                <a:lnTo>
                  <a:pt x="1628063" y="391414"/>
                </a:lnTo>
                <a:lnTo>
                  <a:pt x="1617954" y="337680"/>
                </a:lnTo>
                <a:lnTo>
                  <a:pt x="1604314" y="285216"/>
                </a:lnTo>
                <a:lnTo>
                  <a:pt x="1587423" y="234797"/>
                </a:lnTo>
                <a:lnTo>
                  <a:pt x="1567535" y="187198"/>
                </a:lnTo>
                <a:lnTo>
                  <a:pt x="1544916" y="143179"/>
                </a:lnTo>
                <a:lnTo>
                  <a:pt x="1519821" y="103505"/>
                </a:lnTo>
                <a:lnTo>
                  <a:pt x="1492542" y="68973"/>
                </a:lnTo>
                <a:lnTo>
                  <a:pt x="1465795" y="84556"/>
                </a:lnTo>
                <a:lnTo>
                  <a:pt x="1437259" y="96685"/>
                </a:lnTo>
                <a:lnTo>
                  <a:pt x="1407020" y="104559"/>
                </a:lnTo>
                <a:lnTo>
                  <a:pt x="1375181" y="107365"/>
                </a:lnTo>
                <a:lnTo>
                  <a:pt x="1336243" y="103543"/>
                </a:lnTo>
                <a:lnTo>
                  <a:pt x="1299578" y="92684"/>
                </a:lnTo>
                <a:lnTo>
                  <a:pt x="1265682" y="75666"/>
                </a:lnTo>
                <a:lnTo>
                  <a:pt x="1235036" y="53378"/>
                </a:lnTo>
                <a:lnTo>
                  <a:pt x="1207147" y="84366"/>
                </a:lnTo>
                <a:lnTo>
                  <a:pt x="1181138" y="120713"/>
                </a:lnTo>
                <a:lnTo>
                  <a:pt x="1157287" y="161683"/>
                </a:lnTo>
                <a:lnTo>
                  <a:pt x="1135849" y="206463"/>
                </a:lnTo>
                <a:lnTo>
                  <a:pt x="1117117" y="254304"/>
                </a:lnTo>
                <a:lnTo>
                  <a:pt x="1129995" y="301040"/>
                </a:lnTo>
                <a:lnTo>
                  <a:pt x="1140091" y="348805"/>
                </a:lnTo>
                <a:lnTo>
                  <a:pt x="1147241" y="397154"/>
                </a:lnTo>
                <a:lnTo>
                  <a:pt x="1151305" y="445643"/>
                </a:lnTo>
                <a:lnTo>
                  <a:pt x="1634388" y="445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78477" y="4208211"/>
            <a:ext cx="407670" cy="429259"/>
          </a:xfrm>
          <a:custGeom>
            <a:avLst/>
            <a:gdLst/>
            <a:ahLst/>
            <a:cxnLst/>
            <a:rect l="l" t="t" r="r" b="b"/>
            <a:pathLst>
              <a:path w="407669" h="429260">
                <a:moveTo>
                  <a:pt x="203955" y="428843"/>
                </a:moveTo>
                <a:lnTo>
                  <a:pt x="157178" y="423175"/>
                </a:lnTo>
                <a:lnTo>
                  <a:pt x="114244" y="407027"/>
                </a:lnTo>
                <a:lnTo>
                  <a:pt x="76375" y="381686"/>
                </a:lnTo>
                <a:lnTo>
                  <a:pt x="44794" y="348438"/>
                </a:lnTo>
                <a:lnTo>
                  <a:pt x="20723" y="308571"/>
                </a:lnTo>
                <a:lnTo>
                  <a:pt x="5384" y="263369"/>
                </a:lnTo>
                <a:lnTo>
                  <a:pt x="0" y="214121"/>
                </a:lnTo>
                <a:lnTo>
                  <a:pt x="5384" y="164911"/>
                </a:lnTo>
                <a:lnTo>
                  <a:pt x="20723" y="119798"/>
                </a:lnTo>
                <a:lnTo>
                  <a:pt x="44794" y="80048"/>
                </a:lnTo>
                <a:lnTo>
                  <a:pt x="76375" y="46926"/>
                </a:lnTo>
                <a:lnTo>
                  <a:pt x="114244" y="21700"/>
                </a:lnTo>
                <a:lnTo>
                  <a:pt x="157178" y="5636"/>
                </a:lnTo>
                <a:lnTo>
                  <a:pt x="203955" y="0"/>
                </a:lnTo>
                <a:lnTo>
                  <a:pt x="250694" y="5636"/>
                </a:lnTo>
                <a:lnTo>
                  <a:pt x="293542" y="21700"/>
                </a:lnTo>
                <a:lnTo>
                  <a:pt x="331297" y="46926"/>
                </a:lnTo>
                <a:lnTo>
                  <a:pt x="362756" y="80048"/>
                </a:lnTo>
                <a:lnTo>
                  <a:pt x="386715" y="119798"/>
                </a:lnTo>
                <a:lnTo>
                  <a:pt x="401973" y="164911"/>
                </a:lnTo>
                <a:lnTo>
                  <a:pt x="407326" y="214121"/>
                </a:lnTo>
                <a:lnTo>
                  <a:pt x="401973" y="263369"/>
                </a:lnTo>
                <a:lnTo>
                  <a:pt x="386715" y="308571"/>
                </a:lnTo>
                <a:lnTo>
                  <a:pt x="362756" y="348438"/>
                </a:lnTo>
                <a:lnTo>
                  <a:pt x="331297" y="381686"/>
                </a:lnTo>
                <a:lnTo>
                  <a:pt x="293542" y="407027"/>
                </a:lnTo>
                <a:lnTo>
                  <a:pt x="250694" y="423175"/>
                </a:lnTo>
                <a:lnTo>
                  <a:pt x="203955" y="428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87119" y="4660319"/>
            <a:ext cx="322580" cy="431165"/>
          </a:xfrm>
          <a:custGeom>
            <a:avLst/>
            <a:gdLst/>
            <a:ahLst/>
            <a:cxnLst/>
            <a:rect l="l" t="t" r="r" b="b"/>
            <a:pathLst>
              <a:path w="322580" h="431164">
                <a:moveTo>
                  <a:pt x="291981" y="9164"/>
                </a:moveTo>
                <a:lnTo>
                  <a:pt x="319578" y="41191"/>
                </a:lnTo>
                <a:lnTo>
                  <a:pt x="322323" y="61992"/>
                </a:lnTo>
                <a:lnTo>
                  <a:pt x="320658" y="72377"/>
                </a:lnTo>
                <a:lnTo>
                  <a:pt x="101630" y="410371"/>
                </a:lnTo>
                <a:lnTo>
                  <a:pt x="66603" y="430757"/>
                </a:lnTo>
                <a:lnTo>
                  <a:pt x="56235" y="431049"/>
                </a:lnTo>
                <a:lnTo>
                  <a:pt x="45995" y="429282"/>
                </a:lnTo>
                <a:lnTo>
                  <a:pt x="13113" y="408068"/>
                </a:lnTo>
                <a:lnTo>
                  <a:pt x="0" y="369057"/>
                </a:lnTo>
                <a:lnTo>
                  <a:pt x="1664" y="358672"/>
                </a:lnTo>
                <a:lnTo>
                  <a:pt x="220693" y="20678"/>
                </a:lnTo>
                <a:lnTo>
                  <a:pt x="255720" y="292"/>
                </a:lnTo>
                <a:lnTo>
                  <a:pt x="266087" y="0"/>
                </a:lnTo>
                <a:lnTo>
                  <a:pt x="276327" y="1767"/>
                </a:lnTo>
                <a:lnTo>
                  <a:pt x="286045" y="5527"/>
                </a:lnTo>
                <a:lnTo>
                  <a:pt x="291981" y="9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90490" y="4366567"/>
            <a:ext cx="340360" cy="358140"/>
          </a:xfrm>
          <a:custGeom>
            <a:avLst/>
            <a:gdLst/>
            <a:ahLst/>
            <a:cxnLst/>
            <a:rect l="l" t="t" r="r" b="b"/>
            <a:pathLst>
              <a:path w="340359" h="358139">
                <a:moveTo>
                  <a:pt x="170188" y="357852"/>
                </a:moveTo>
                <a:lnTo>
                  <a:pt x="124937" y="351454"/>
                </a:lnTo>
                <a:lnTo>
                  <a:pt x="84280" y="333396"/>
                </a:lnTo>
                <a:lnTo>
                  <a:pt x="49838" y="305385"/>
                </a:lnTo>
                <a:lnTo>
                  <a:pt x="23230" y="269124"/>
                </a:lnTo>
                <a:lnTo>
                  <a:pt x="6077" y="226321"/>
                </a:lnTo>
                <a:lnTo>
                  <a:pt x="0" y="178680"/>
                </a:lnTo>
                <a:lnTo>
                  <a:pt x="6077" y="131069"/>
                </a:lnTo>
                <a:lnTo>
                  <a:pt x="23230" y="88354"/>
                </a:lnTo>
                <a:lnTo>
                  <a:pt x="49838" y="52214"/>
                </a:lnTo>
                <a:lnTo>
                  <a:pt x="84280" y="24324"/>
                </a:lnTo>
                <a:lnTo>
                  <a:pt x="124937" y="6360"/>
                </a:lnTo>
                <a:lnTo>
                  <a:pt x="170188" y="0"/>
                </a:lnTo>
                <a:lnTo>
                  <a:pt x="215403" y="6360"/>
                </a:lnTo>
                <a:lnTo>
                  <a:pt x="255972" y="24324"/>
                </a:lnTo>
                <a:lnTo>
                  <a:pt x="290300" y="52214"/>
                </a:lnTo>
                <a:lnTo>
                  <a:pt x="316794" y="88354"/>
                </a:lnTo>
                <a:lnTo>
                  <a:pt x="333858" y="131069"/>
                </a:lnTo>
                <a:lnTo>
                  <a:pt x="339901" y="178680"/>
                </a:lnTo>
                <a:lnTo>
                  <a:pt x="333858" y="226321"/>
                </a:lnTo>
                <a:lnTo>
                  <a:pt x="316794" y="269124"/>
                </a:lnTo>
                <a:lnTo>
                  <a:pt x="290300" y="305385"/>
                </a:lnTo>
                <a:lnTo>
                  <a:pt x="255972" y="333396"/>
                </a:lnTo>
                <a:lnTo>
                  <a:pt x="215403" y="351454"/>
                </a:lnTo>
                <a:lnTo>
                  <a:pt x="170188" y="3578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26645" y="4297269"/>
            <a:ext cx="370205" cy="389890"/>
          </a:xfrm>
          <a:custGeom>
            <a:avLst/>
            <a:gdLst/>
            <a:ahLst/>
            <a:cxnLst/>
            <a:rect l="l" t="t" r="r" b="b"/>
            <a:pathLst>
              <a:path w="370205" h="389889">
                <a:moveTo>
                  <a:pt x="185364" y="389760"/>
                </a:moveTo>
                <a:lnTo>
                  <a:pt x="142848" y="384607"/>
                </a:lnTo>
                <a:lnTo>
                  <a:pt x="103827" y="369929"/>
                </a:lnTo>
                <a:lnTo>
                  <a:pt x="69410" y="346896"/>
                </a:lnTo>
                <a:lnTo>
                  <a:pt x="40709" y="316678"/>
                </a:lnTo>
                <a:lnTo>
                  <a:pt x="18833" y="280445"/>
                </a:lnTo>
                <a:lnTo>
                  <a:pt x="4893" y="239367"/>
                </a:lnTo>
                <a:lnTo>
                  <a:pt x="0" y="194615"/>
                </a:lnTo>
                <a:lnTo>
                  <a:pt x="4893" y="149887"/>
                </a:lnTo>
                <a:lnTo>
                  <a:pt x="18833" y="108883"/>
                </a:lnTo>
                <a:lnTo>
                  <a:pt x="40709" y="72753"/>
                </a:lnTo>
                <a:lnTo>
                  <a:pt x="69410" y="42650"/>
                </a:lnTo>
                <a:lnTo>
                  <a:pt x="103827" y="19722"/>
                </a:lnTo>
                <a:lnTo>
                  <a:pt x="142848" y="5122"/>
                </a:lnTo>
                <a:lnTo>
                  <a:pt x="185364" y="0"/>
                </a:lnTo>
                <a:lnTo>
                  <a:pt x="234610" y="6928"/>
                </a:lnTo>
                <a:lnTo>
                  <a:pt x="278794" y="26496"/>
                </a:lnTo>
                <a:lnTo>
                  <a:pt x="316180" y="56876"/>
                </a:lnTo>
                <a:lnTo>
                  <a:pt x="345033" y="96241"/>
                </a:lnTo>
                <a:lnTo>
                  <a:pt x="363618" y="142763"/>
                </a:lnTo>
                <a:lnTo>
                  <a:pt x="370198" y="194615"/>
                </a:lnTo>
                <a:lnTo>
                  <a:pt x="365333" y="239367"/>
                </a:lnTo>
                <a:lnTo>
                  <a:pt x="351467" y="280445"/>
                </a:lnTo>
                <a:lnTo>
                  <a:pt x="329692" y="316678"/>
                </a:lnTo>
                <a:lnTo>
                  <a:pt x="301101" y="346896"/>
                </a:lnTo>
                <a:lnTo>
                  <a:pt x="266788" y="369929"/>
                </a:lnTo>
                <a:lnTo>
                  <a:pt x="227844" y="384607"/>
                </a:lnTo>
                <a:lnTo>
                  <a:pt x="185364" y="389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35474" y="4723353"/>
            <a:ext cx="281305" cy="375285"/>
          </a:xfrm>
          <a:custGeom>
            <a:avLst/>
            <a:gdLst/>
            <a:ahLst/>
            <a:cxnLst/>
            <a:rect l="l" t="t" r="r" b="b"/>
            <a:pathLst>
              <a:path w="281305" h="375285">
                <a:moveTo>
                  <a:pt x="20061" y="10826"/>
                </a:moveTo>
                <a:lnTo>
                  <a:pt x="273" y="46171"/>
                </a:lnTo>
                <a:lnTo>
                  <a:pt x="0" y="56639"/>
                </a:lnTo>
                <a:lnTo>
                  <a:pt x="1729" y="66980"/>
                </a:lnTo>
                <a:lnTo>
                  <a:pt x="187408" y="354172"/>
                </a:lnTo>
                <a:lnTo>
                  <a:pt x="222163" y="374743"/>
                </a:lnTo>
                <a:lnTo>
                  <a:pt x="232403" y="375122"/>
                </a:lnTo>
                <a:lnTo>
                  <a:pt x="242500" y="373452"/>
                </a:lnTo>
                <a:lnTo>
                  <a:pt x="274082" y="348669"/>
                </a:lnTo>
                <a:lnTo>
                  <a:pt x="280793" y="318482"/>
                </a:lnTo>
                <a:lnTo>
                  <a:pt x="279063" y="308142"/>
                </a:lnTo>
                <a:lnTo>
                  <a:pt x="93385" y="20950"/>
                </a:lnTo>
                <a:lnTo>
                  <a:pt x="58629" y="379"/>
                </a:lnTo>
                <a:lnTo>
                  <a:pt x="48389" y="0"/>
                </a:lnTo>
                <a:lnTo>
                  <a:pt x="38292" y="1670"/>
                </a:lnTo>
                <a:lnTo>
                  <a:pt x="28727" y="5325"/>
                </a:lnTo>
                <a:lnTo>
                  <a:pt x="20061" y="10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92" y="4669946"/>
            <a:ext cx="167133" cy="23211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598197" y="1288486"/>
            <a:ext cx="270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39153" y="981108"/>
            <a:ext cx="11029447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30" dirty="0">
                <a:latin typeface="Calisto MT" panose="02040603050505030304" pitchFamily="18" charset="77"/>
                <a:ea typeface="Microsoft YaHei" panose="020B0503020204020204" pitchFamily="34" charset="-122"/>
              </a:rPr>
              <a:t>SITUATION ANALYSIS</a:t>
            </a:r>
            <a:endParaRPr lang="en-US" spc="-125" dirty="0">
              <a:latin typeface="Calisto MT" panose="02040603050505030304" pitchFamily="18" charset="77"/>
              <a:ea typeface="Microsoft YaHei" panose="020B0503020204020204" pitchFamily="3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60029" y="6515988"/>
            <a:ext cx="4031615" cy="26543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500" b="1" spc="-65" dirty="0">
                <a:solidFill>
                  <a:srgbClr val="737373"/>
                </a:solidFill>
                <a:cs typeface="Tahoma"/>
              </a:rPr>
              <a:t>B</a:t>
            </a:r>
            <a:r>
              <a:rPr sz="2500" b="1" spc="-150" dirty="0">
                <a:solidFill>
                  <a:srgbClr val="737373"/>
                </a:solidFill>
                <a:cs typeface="Tahoma"/>
              </a:rPr>
              <a:t>r</a:t>
            </a:r>
            <a:r>
              <a:rPr sz="2500" b="1" spc="-225" dirty="0">
                <a:solidFill>
                  <a:srgbClr val="737373"/>
                </a:solidFill>
                <a:cs typeface="Tahoma"/>
              </a:rPr>
              <a:t>a</a:t>
            </a:r>
            <a:r>
              <a:rPr sz="2500" b="1" spc="-190" dirty="0">
                <a:solidFill>
                  <a:srgbClr val="737373"/>
                </a:solidFill>
                <a:cs typeface="Tahoma"/>
              </a:rPr>
              <a:t>n</a:t>
            </a:r>
            <a:r>
              <a:rPr sz="2500" b="1" spc="-150" dirty="0">
                <a:solidFill>
                  <a:srgbClr val="737373"/>
                </a:solidFill>
                <a:cs typeface="Tahoma"/>
              </a:rPr>
              <a:t>d</a:t>
            </a:r>
            <a:r>
              <a:rPr sz="2500" b="1" spc="-140" dirty="0">
                <a:solidFill>
                  <a:srgbClr val="737373"/>
                </a:solidFill>
                <a:cs typeface="Tahoma"/>
              </a:rPr>
              <a:t> </a:t>
            </a:r>
            <a:r>
              <a:rPr sz="2500" b="1" spc="35" dirty="0">
                <a:solidFill>
                  <a:srgbClr val="737373"/>
                </a:solidFill>
                <a:cs typeface="Tahoma"/>
              </a:rPr>
              <a:t>A</a:t>
            </a:r>
            <a:r>
              <a:rPr sz="2500" b="1" spc="-190" dirty="0">
                <a:solidFill>
                  <a:srgbClr val="737373"/>
                </a:solidFill>
                <a:cs typeface="Tahoma"/>
              </a:rPr>
              <a:t>ss</a:t>
            </a:r>
            <a:r>
              <a:rPr sz="2500" b="1" spc="-150" dirty="0">
                <a:solidFill>
                  <a:srgbClr val="737373"/>
                </a:solidFill>
                <a:cs typeface="Tahoma"/>
              </a:rPr>
              <a:t>e</a:t>
            </a:r>
            <a:r>
              <a:rPr sz="2500" b="1" spc="-190" dirty="0">
                <a:solidFill>
                  <a:srgbClr val="737373"/>
                </a:solidFill>
                <a:cs typeface="Tahoma"/>
              </a:rPr>
              <a:t>ss</a:t>
            </a:r>
            <a:r>
              <a:rPr sz="2500" b="1" spc="-285" dirty="0">
                <a:solidFill>
                  <a:srgbClr val="737373"/>
                </a:solidFill>
                <a:cs typeface="Tahoma"/>
              </a:rPr>
              <a:t>m</a:t>
            </a:r>
            <a:r>
              <a:rPr sz="2500" b="1" spc="-150" dirty="0">
                <a:solidFill>
                  <a:srgbClr val="737373"/>
                </a:solidFill>
                <a:cs typeface="Tahoma"/>
              </a:rPr>
              <a:t>e</a:t>
            </a:r>
            <a:r>
              <a:rPr sz="2500" b="1" spc="-190" dirty="0">
                <a:solidFill>
                  <a:srgbClr val="737373"/>
                </a:solidFill>
                <a:cs typeface="Tahoma"/>
              </a:rPr>
              <a:t>n</a:t>
            </a:r>
            <a:r>
              <a:rPr sz="2500" b="1" spc="-100" dirty="0">
                <a:solidFill>
                  <a:srgbClr val="737373"/>
                </a:solidFill>
                <a:cs typeface="Tahoma"/>
              </a:rPr>
              <a:t>t</a:t>
            </a:r>
            <a:endParaRPr sz="2500" dirty="0">
              <a:cs typeface="Tahoma"/>
            </a:endParaRPr>
          </a:p>
          <a:p>
            <a:pPr marL="12065" marR="5080" algn="ctr">
              <a:lnSpc>
                <a:spcPct val="114999"/>
              </a:lnSpc>
            </a:pPr>
            <a:r>
              <a:rPr sz="2500" spc="25" dirty="0">
                <a:solidFill>
                  <a:srgbClr val="737373"/>
                </a:solidFill>
                <a:cs typeface="Tahoma"/>
              </a:rPr>
              <a:t>Analyze</a:t>
            </a:r>
            <a:r>
              <a:rPr sz="2500" spc="-160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20" dirty="0">
                <a:solidFill>
                  <a:srgbClr val="737373"/>
                </a:solidFill>
                <a:cs typeface="Tahoma"/>
              </a:rPr>
              <a:t>your</a:t>
            </a:r>
            <a:r>
              <a:rPr sz="2500" spc="-160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-15" dirty="0">
                <a:solidFill>
                  <a:srgbClr val="737373"/>
                </a:solidFill>
                <a:cs typeface="Tahoma"/>
              </a:rPr>
              <a:t>brand's</a:t>
            </a:r>
            <a:r>
              <a:rPr sz="2500" spc="-160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10" dirty="0">
                <a:solidFill>
                  <a:srgbClr val="737373"/>
                </a:solidFill>
                <a:cs typeface="Tahoma"/>
              </a:rPr>
              <a:t>current </a:t>
            </a:r>
            <a:r>
              <a:rPr sz="2500" spc="-765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25" dirty="0">
                <a:solidFill>
                  <a:srgbClr val="737373"/>
                </a:solidFill>
                <a:cs typeface="Tahoma"/>
              </a:rPr>
              <a:t>position </a:t>
            </a:r>
            <a:r>
              <a:rPr sz="2500" spc="10" dirty="0">
                <a:solidFill>
                  <a:srgbClr val="737373"/>
                </a:solidFill>
                <a:cs typeface="Tahoma"/>
              </a:rPr>
              <a:t>in </a:t>
            </a:r>
            <a:r>
              <a:rPr sz="2500" spc="15" dirty="0">
                <a:solidFill>
                  <a:srgbClr val="737373"/>
                </a:solidFill>
                <a:cs typeface="Tahoma"/>
              </a:rPr>
              <a:t>the </a:t>
            </a:r>
            <a:r>
              <a:rPr sz="2500" spc="-35" dirty="0">
                <a:solidFill>
                  <a:srgbClr val="737373"/>
                </a:solidFill>
                <a:cs typeface="Tahoma"/>
              </a:rPr>
              <a:t>market, </a:t>
            </a:r>
            <a:r>
              <a:rPr sz="2500" spc="-30" dirty="0">
                <a:solidFill>
                  <a:srgbClr val="737373"/>
                </a:solidFill>
                <a:cs typeface="Tahoma"/>
              </a:rPr>
              <a:t> </a:t>
            </a:r>
            <a:r>
              <a:rPr sz="2500" dirty="0">
                <a:solidFill>
                  <a:srgbClr val="737373"/>
                </a:solidFill>
                <a:cs typeface="Tahoma"/>
              </a:rPr>
              <a:t>including </a:t>
            </a:r>
            <a:r>
              <a:rPr sz="2500" spc="15" dirty="0">
                <a:solidFill>
                  <a:srgbClr val="737373"/>
                </a:solidFill>
                <a:cs typeface="Tahoma"/>
              </a:rPr>
              <a:t>its </a:t>
            </a:r>
            <a:r>
              <a:rPr sz="2500" spc="-25" dirty="0">
                <a:solidFill>
                  <a:srgbClr val="737373"/>
                </a:solidFill>
                <a:cs typeface="Tahoma"/>
              </a:rPr>
              <a:t>strengths, </a:t>
            </a:r>
            <a:r>
              <a:rPr sz="2500" spc="-20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cs typeface="Tahoma"/>
              </a:rPr>
              <a:t>weaknesses, </a:t>
            </a:r>
            <a:r>
              <a:rPr sz="2500" spc="5" dirty="0">
                <a:solidFill>
                  <a:srgbClr val="737373"/>
                </a:solidFill>
                <a:cs typeface="Tahoma"/>
              </a:rPr>
              <a:t>opportunities, </a:t>
            </a:r>
            <a:r>
              <a:rPr sz="2500" spc="10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cs typeface="Tahoma"/>
              </a:rPr>
              <a:t>and</a:t>
            </a:r>
            <a:r>
              <a:rPr sz="2500" spc="-150" dirty="0">
                <a:solidFill>
                  <a:srgbClr val="737373"/>
                </a:solidFill>
                <a:cs typeface="Tahoma"/>
              </a:rPr>
              <a:t> </a:t>
            </a:r>
            <a:r>
              <a:rPr sz="2500" dirty="0">
                <a:solidFill>
                  <a:srgbClr val="737373"/>
                </a:solidFill>
                <a:cs typeface="Tahoma"/>
              </a:rPr>
              <a:t>threats</a:t>
            </a:r>
            <a:endParaRPr sz="2500" dirty="0"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12283" y="6788798"/>
            <a:ext cx="3663950" cy="176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75565" algn="ctr">
              <a:lnSpc>
                <a:spcPct val="114999"/>
              </a:lnSpc>
              <a:spcBef>
                <a:spcPts val="100"/>
              </a:spcBef>
            </a:pPr>
            <a:r>
              <a:rPr sz="2500" b="1" spc="-30" dirty="0">
                <a:solidFill>
                  <a:srgbClr val="737373"/>
                </a:solidFill>
                <a:cs typeface="Tahoma"/>
              </a:rPr>
              <a:t>C</a:t>
            </a:r>
            <a:r>
              <a:rPr sz="2500" b="1" spc="-105" dirty="0">
                <a:solidFill>
                  <a:srgbClr val="737373"/>
                </a:solidFill>
                <a:cs typeface="Tahoma"/>
              </a:rPr>
              <a:t>o</a:t>
            </a:r>
            <a:r>
              <a:rPr sz="2500" b="1" spc="-285" dirty="0">
                <a:solidFill>
                  <a:srgbClr val="737373"/>
                </a:solidFill>
                <a:cs typeface="Tahoma"/>
              </a:rPr>
              <a:t>m</a:t>
            </a:r>
            <a:r>
              <a:rPr sz="2500" b="1" spc="-155" dirty="0">
                <a:solidFill>
                  <a:srgbClr val="737373"/>
                </a:solidFill>
                <a:cs typeface="Tahoma"/>
              </a:rPr>
              <a:t>p</a:t>
            </a:r>
            <a:r>
              <a:rPr sz="2500" b="1" spc="-150" dirty="0">
                <a:solidFill>
                  <a:srgbClr val="737373"/>
                </a:solidFill>
                <a:cs typeface="Tahoma"/>
              </a:rPr>
              <a:t>e</a:t>
            </a:r>
            <a:r>
              <a:rPr sz="2500" b="1" spc="-105" dirty="0">
                <a:solidFill>
                  <a:srgbClr val="737373"/>
                </a:solidFill>
                <a:cs typeface="Tahoma"/>
              </a:rPr>
              <a:t>tito</a:t>
            </a:r>
            <a:r>
              <a:rPr sz="2500" b="1" spc="-145" dirty="0">
                <a:solidFill>
                  <a:srgbClr val="737373"/>
                </a:solidFill>
                <a:cs typeface="Tahoma"/>
              </a:rPr>
              <a:t>r</a:t>
            </a:r>
            <a:r>
              <a:rPr sz="2500" b="1" spc="-140" dirty="0">
                <a:solidFill>
                  <a:srgbClr val="737373"/>
                </a:solidFill>
                <a:cs typeface="Tahoma"/>
              </a:rPr>
              <a:t> </a:t>
            </a:r>
            <a:r>
              <a:rPr sz="2500" b="1" spc="35" dirty="0">
                <a:solidFill>
                  <a:srgbClr val="737373"/>
                </a:solidFill>
                <a:cs typeface="Tahoma"/>
              </a:rPr>
              <a:t>A</a:t>
            </a:r>
            <a:r>
              <a:rPr sz="2500" b="1" spc="-190" dirty="0">
                <a:solidFill>
                  <a:srgbClr val="737373"/>
                </a:solidFill>
                <a:cs typeface="Tahoma"/>
              </a:rPr>
              <a:t>n</a:t>
            </a:r>
            <a:r>
              <a:rPr sz="2500" b="1" spc="-225" dirty="0">
                <a:solidFill>
                  <a:srgbClr val="737373"/>
                </a:solidFill>
                <a:cs typeface="Tahoma"/>
              </a:rPr>
              <a:t>a</a:t>
            </a:r>
            <a:r>
              <a:rPr sz="2500" b="1" spc="-120" dirty="0">
                <a:solidFill>
                  <a:srgbClr val="737373"/>
                </a:solidFill>
                <a:cs typeface="Tahoma"/>
              </a:rPr>
              <a:t>l</a:t>
            </a:r>
            <a:r>
              <a:rPr sz="2500" b="1" spc="-114" dirty="0">
                <a:solidFill>
                  <a:srgbClr val="737373"/>
                </a:solidFill>
                <a:cs typeface="Tahoma"/>
              </a:rPr>
              <a:t>y</a:t>
            </a:r>
            <a:r>
              <a:rPr sz="2500" b="1" spc="-190" dirty="0">
                <a:solidFill>
                  <a:srgbClr val="737373"/>
                </a:solidFill>
                <a:cs typeface="Tahoma"/>
              </a:rPr>
              <a:t>s</a:t>
            </a:r>
            <a:r>
              <a:rPr sz="2500" b="1" spc="-105" dirty="0">
                <a:solidFill>
                  <a:srgbClr val="737373"/>
                </a:solidFill>
                <a:cs typeface="Tahoma"/>
              </a:rPr>
              <a:t>i</a:t>
            </a:r>
            <a:r>
              <a:rPr sz="2500" b="1" spc="-130" dirty="0">
                <a:solidFill>
                  <a:srgbClr val="737373"/>
                </a:solidFill>
                <a:cs typeface="Tahoma"/>
              </a:rPr>
              <a:t>s  </a:t>
            </a:r>
            <a:endParaRPr lang="en-US" sz="2500" b="1" spc="-130" dirty="0">
              <a:solidFill>
                <a:srgbClr val="737373"/>
              </a:solidFill>
              <a:cs typeface="Tahoma"/>
            </a:endParaRPr>
          </a:p>
          <a:p>
            <a:pPr marL="12700" marR="5080" indent="-75565" algn="ctr">
              <a:lnSpc>
                <a:spcPct val="114999"/>
              </a:lnSpc>
              <a:spcBef>
                <a:spcPts val="100"/>
              </a:spcBef>
            </a:pPr>
            <a:r>
              <a:rPr sz="2500" spc="25" dirty="0">
                <a:solidFill>
                  <a:srgbClr val="737373"/>
                </a:solidFill>
                <a:cs typeface="Tahoma"/>
              </a:rPr>
              <a:t>Analyze</a:t>
            </a:r>
            <a:r>
              <a:rPr sz="2500" spc="-170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20" dirty="0">
                <a:solidFill>
                  <a:srgbClr val="737373"/>
                </a:solidFill>
                <a:cs typeface="Tahoma"/>
              </a:rPr>
              <a:t>your</a:t>
            </a:r>
            <a:r>
              <a:rPr sz="2500" spc="-175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cs typeface="Tahoma"/>
              </a:rPr>
              <a:t>competitors' </a:t>
            </a:r>
            <a:r>
              <a:rPr sz="2500" spc="-765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cs typeface="Tahoma"/>
              </a:rPr>
              <a:t>brand </a:t>
            </a:r>
            <a:r>
              <a:rPr sz="2500" spc="10" dirty="0">
                <a:solidFill>
                  <a:srgbClr val="737373"/>
                </a:solidFill>
                <a:cs typeface="Tahoma"/>
              </a:rPr>
              <a:t>positioning </a:t>
            </a:r>
            <a:r>
              <a:rPr sz="2500" spc="-25" dirty="0">
                <a:solidFill>
                  <a:srgbClr val="737373"/>
                </a:solidFill>
                <a:cs typeface="Tahoma"/>
              </a:rPr>
              <a:t>and </a:t>
            </a:r>
            <a:r>
              <a:rPr sz="2500" spc="-20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cs typeface="Tahoma"/>
              </a:rPr>
              <a:t>strategies</a:t>
            </a:r>
            <a:endParaRPr sz="2500" dirty="0"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56042" y="6515988"/>
            <a:ext cx="351282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75565" algn="ctr">
              <a:lnSpc>
                <a:spcPct val="114999"/>
              </a:lnSpc>
              <a:spcBef>
                <a:spcPts val="100"/>
              </a:spcBef>
            </a:pPr>
            <a:r>
              <a:rPr sz="2500" b="1" spc="-30" dirty="0">
                <a:solidFill>
                  <a:srgbClr val="737373"/>
                </a:solidFill>
                <a:cs typeface="Tahoma"/>
              </a:rPr>
              <a:t>C</a:t>
            </a:r>
            <a:r>
              <a:rPr sz="2500" b="1" spc="-190" dirty="0">
                <a:solidFill>
                  <a:srgbClr val="737373"/>
                </a:solidFill>
                <a:cs typeface="Tahoma"/>
              </a:rPr>
              <a:t>us</a:t>
            </a:r>
            <a:r>
              <a:rPr sz="2500" b="1" spc="-105" dirty="0">
                <a:solidFill>
                  <a:srgbClr val="737373"/>
                </a:solidFill>
                <a:cs typeface="Tahoma"/>
              </a:rPr>
              <a:t>to</a:t>
            </a:r>
            <a:r>
              <a:rPr sz="2500" b="1" spc="-285" dirty="0">
                <a:solidFill>
                  <a:srgbClr val="737373"/>
                </a:solidFill>
                <a:cs typeface="Tahoma"/>
              </a:rPr>
              <a:t>m</a:t>
            </a:r>
            <a:r>
              <a:rPr sz="2500" b="1" spc="-150" dirty="0">
                <a:solidFill>
                  <a:srgbClr val="737373"/>
                </a:solidFill>
                <a:cs typeface="Tahoma"/>
              </a:rPr>
              <a:t>e</a:t>
            </a:r>
            <a:r>
              <a:rPr sz="2500" b="1" spc="-145" dirty="0">
                <a:solidFill>
                  <a:srgbClr val="737373"/>
                </a:solidFill>
                <a:cs typeface="Tahoma"/>
              </a:rPr>
              <a:t>r</a:t>
            </a:r>
            <a:r>
              <a:rPr sz="2500" b="1" spc="-140" dirty="0">
                <a:solidFill>
                  <a:srgbClr val="737373"/>
                </a:solidFill>
                <a:cs typeface="Tahoma"/>
              </a:rPr>
              <a:t> </a:t>
            </a:r>
            <a:r>
              <a:rPr sz="2500" b="1" spc="35" dirty="0">
                <a:solidFill>
                  <a:srgbClr val="737373"/>
                </a:solidFill>
                <a:cs typeface="Tahoma"/>
              </a:rPr>
              <a:t>A</a:t>
            </a:r>
            <a:r>
              <a:rPr sz="2500" b="1" spc="-190" dirty="0">
                <a:solidFill>
                  <a:srgbClr val="737373"/>
                </a:solidFill>
                <a:cs typeface="Tahoma"/>
              </a:rPr>
              <a:t>n</a:t>
            </a:r>
            <a:r>
              <a:rPr sz="2500" b="1" spc="-225" dirty="0">
                <a:solidFill>
                  <a:srgbClr val="737373"/>
                </a:solidFill>
                <a:cs typeface="Tahoma"/>
              </a:rPr>
              <a:t>a</a:t>
            </a:r>
            <a:r>
              <a:rPr sz="2500" b="1" spc="-120" dirty="0">
                <a:solidFill>
                  <a:srgbClr val="737373"/>
                </a:solidFill>
                <a:cs typeface="Tahoma"/>
              </a:rPr>
              <a:t>l</a:t>
            </a:r>
            <a:r>
              <a:rPr sz="2500" b="1" spc="-114" dirty="0">
                <a:solidFill>
                  <a:srgbClr val="737373"/>
                </a:solidFill>
                <a:cs typeface="Tahoma"/>
              </a:rPr>
              <a:t>y</a:t>
            </a:r>
            <a:r>
              <a:rPr sz="2500" b="1" spc="-190" dirty="0">
                <a:solidFill>
                  <a:srgbClr val="737373"/>
                </a:solidFill>
                <a:cs typeface="Tahoma"/>
              </a:rPr>
              <a:t>s</a:t>
            </a:r>
            <a:r>
              <a:rPr sz="2500" b="1" spc="-105" dirty="0">
                <a:solidFill>
                  <a:srgbClr val="737373"/>
                </a:solidFill>
                <a:cs typeface="Tahoma"/>
              </a:rPr>
              <a:t>i</a:t>
            </a:r>
            <a:r>
              <a:rPr sz="2500" b="1" spc="-190" dirty="0">
                <a:solidFill>
                  <a:srgbClr val="737373"/>
                </a:solidFill>
                <a:cs typeface="Tahoma"/>
              </a:rPr>
              <a:t>s</a:t>
            </a:r>
            <a:endParaRPr lang="en-US" sz="2500" b="1" spc="-225" dirty="0">
              <a:solidFill>
                <a:srgbClr val="737373"/>
              </a:solidFill>
              <a:cs typeface="Tahoma"/>
            </a:endParaRPr>
          </a:p>
          <a:p>
            <a:pPr marL="12065" marR="5080" indent="-75565" algn="ctr">
              <a:lnSpc>
                <a:spcPct val="114999"/>
              </a:lnSpc>
              <a:spcBef>
                <a:spcPts val="100"/>
              </a:spcBef>
            </a:pPr>
            <a:r>
              <a:rPr sz="2500" b="1" spc="-225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-5" dirty="0">
                <a:solidFill>
                  <a:srgbClr val="737373"/>
                </a:solidFill>
                <a:cs typeface="Tahoma"/>
              </a:rPr>
              <a:t>Identify </a:t>
            </a:r>
            <a:r>
              <a:rPr sz="2500" spc="20" dirty="0">
                <a:solidFill>
                  <a:srgbClr val="737373"/>
                </a:solidFill>
                <a:cs typeface="Tahoma"/>
              </a:rPr>
              <a:t>your </a:t>
            </a:r>
            <a:r>
              <a:rPr sz="2500" spc="-10" dirty="0">
                <a:solidFill>
                  <a:srgbClr val="737373"/>
                </a:solidFill>
                <a:cs typeface="Tahoma"/>
              </a:rPr>
              <a:t>target </a:t>
            </a:r>
            <a:r>
              <a:rPr sz="2500" spc="-5" dirty="0">
                <a:solidFill>
                  <a:srgbClr val="737373"/>
                </a:solidFill>
                <a:cs typeface="Tahoma"/>
              </a:rPr>
              <a:t> audience</a:t>
            </a:r>
            <a:r>
              <a:rPr sz="2500" spc="-150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cs typeface="Tahoma"/>
              </a:rPr>
              <a:t>and</a:t>
            </a:r>
            <a:r>
              <a:rPr sz="2500" spc="-150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cs typeface="Tahoma"/>
              </a:rPr>
              <a:t>their</a:t>
            </a:r>
            <a:r>
              <a:rPr sz="2500" spc="-150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cs typeface="Tahoma"/>
              </a:rPr>
              <a:t>needs </a:t>
            </a:r>
            <a:r>
              <a:rPr sz="2500" spc="-765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cs typeface="Tahoma"/>
              </a:rPr>
              <a:t>and</a:t>
            </a:r>
            <a:r>
              <a:rPr sz="2500" spc="-150" dirty="0">
                <a:solidFill>
                  <a:srgbClr val="737373"/>
                </a:solidFill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cs typeface="Tahoma"/>
              </a:rPr>
              <a:t>preferences</a:t>
            </a:r>
            <a:endParaRPr sz="2500" dirty="0"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856806"/>
            <a:ext cx="6867524" cy="56864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254871" y="3286149"/>
            <a:ext cx="805815" cy="801370"/>
          </a:xfrm>
          <a:custGeom>
            <a:avLst/>
            <a:gdLst/>
            <a:ahLst/>
            <a:cxnLst/>
            <a:rect l="l" t="t" r="r" b="b"/>
            <a:pathLst>
              <a:path w="805815" h="801370">
                <a:moveTo>
                  <a:pt x="805319" y="400443"/>
                </a:moveTo>
                <a:lnTo>
                  <a:pt x="802043" y="383705"/>
                </a:lnTo>
                <a:lnTo>
                  <a:pt x="792226" y="368985"/>
                </a:lnTo>
                <a:lnTo>
                  <a:pt x="434301" y="13030"/>
                </a:lnTo>
                <a:lnTo>
                  <a:pt x="432511" y="11861"/>
                </a:lnTo>
                <a:lnTo>
                  <a:pt x="420077" y="3492"/>
                </a:lnTo>
                <a:lnTo>
                  <a:pt x="419747" y="3429"/>
                </a:lnTo>
                <a:lnTo>
                  <a:pt x="419506" y="3263"/>
                </a:lnTo>
                <a:lnTo>
                  <a:pt x="404342" y="342"/>
                </a:lnTo>
                <a:lnTo>
                  <a:pt x="402666" y="12"/>
                </a:lnTo>
                <a:lnTo>
                  <a:pt x="400977" y="342"/>
                </a:lnTo>
                <a:lnTo>
                  <a:pt x="385826" y="3263"/>
                </a:lnTo>
                <a:lnTo>
                  <a:pt x="385572" y="3429"/>
                </a:lnTo>
                <a:lnTo>
                  <a:pt x="385254" y="3492"/>
                </a:lnTo>
                <a:lnTo>
                  <a:pt x="372148" y="12293"/>
                </a:lnTo>
                <a:lnTo>
                  <a:pt x="371030" y="13030"/>
                </a:lnTo>
                <a:lnTo>
                  <a:pt x="370471" y="13855"/>
                </a:lnTo>
                <a:lnTo>
                  <a:pt x="361442" y="27178"/>
                </a:lnTo>
                <a:lnTo>
                  <a:pt x="361378" y="27482"/>
                </a:lnTo>
                <a:lnTo>
                  <a:pt x="361200" y="27749"/>
                </a:lnTo>
                <a:lnTo>
                  <a:pt x="358228" y="42951"/>
                </a:lnTo>
                <a:lnTo>
                  <a:pt x="357924" y="44488"/>
                </a:lnTo>
                <a:lnTo>
                  <a:pt x="357924" y="165265"/>
                </a:lnTo>
                <a:lnTo>
                  <a:pt x="44742" y="165265"/>
                </a:lnTo>
                <a:lnTo>
                  <a:pt x="3517" y="192443"/>
                </a:lnTo>
                <a:lnTo>
                  <a:pt x="0" y="209753"/>
                </a:lnTo>
                <a:lnTo>
                  <a:pt x="3517" y="227076"/>
                </a:lnTo>
                <a:lnTo>
                  <a:pt x="13106" y="241211"/>
                </a:lnTo>
                <a:lnTo>
                  <a:pt x="27330" y="250748"/>
                </a:lnTo>
                <a:lnTo>
                  <a:pt x="44742" y="254254"/>
                </a:lnTo>
                <a:lnTo>
                  <a:pt x="402666" y="254254"/>
                </a:lnTo>
                <a:lnTo>
                  <a:pt x="420077" y="250748"/>
                </a:lnTo>
                <a:lnTo>
                  <a:pt x="434289" y="241211"/>
                </a:lnTo>
                <a:lnTo>
                  <a:pt x="443890" y="227076"/>
                </a:lnTo>
                <a:lnTo>
                  <a:pt x="447408" y="209753"/>
                </a:lnTo>
                <a:lnTo>
                  <a:pt x="447408" y="151930"/>
                </a:lnTo>
                <a:lnTo>
                  <a:pt x="697306" y="400456"/>
                </a:lnTo>
                <a:lnTo>
                  <a:pt x="447408" y="648995"/>
                </a:lnTo>
                <a:lnTo>
                  <a:pt x="447408" y="591134"/>
                </a:lnTo>
                <a:lnTo>
                  <a:pt x="443890" y="573824"/>
                </a:lnTo>
                <a:lnTo>
                  <a:pt x="434289" y="559676"/>
                </a:lnTo>
                <a:lnTo>
                  <a:pt x="420077" y="550138"/>
                </a:lnTo>
                <a:lnTo>
                  <a:pt x="402666" y="546646"/>
                </a:lnTo>
                <a:lnTo>
                  <a:pt x="44742" y="546646"/>
                </a:lnTo>
                <a:lnTo>
                  <a:pt x="27330" y="550138"/>
                </a:lnTo>
                <a:lnTo>
                  <a:pt x="13106" y="559676"/>
                </a:lnTo>
                <a:lnTo>
                  <a:pt x="3517" y="573824"/>
                </a:lnTo>
                <a:lnTo>
                  <a:pt x="0" y="591134"/>
                </a:lnTo>
                <a:lnTo>
                  <a:pt x="3517" y="608444"/>
                </a:lnTo>
                <a:lnTo>
                  <a:pt x="13106" y="622592"/>
                </a:lnTo>
                <a:lnTo>
                  <a:pt x="27330" y="632129"/>
                </a:lnTo>
                <a:lnTo>
                  <a:pt x="44742" y="635635"/>
                </a:lnTo>
                <a:lnTo>
                  <a:pt x="357924" y="635635"/>
                </a:lnTo>
                <a:lnTo>
                  <a:pt x="357924" y="756399"/>
                </a:lnTo>
                <a:lnTo>
                  <a:pt x="358228" y="757923"/>
                </a:lnTo>
                <a:lnTo>
                  <a:pt x="361200" y="773150"/>
                </a:lnTo>
                <a:lnTo>
                  <a:pt x="361378" y="773430"/>
                </a:lnTo>
                <a:lnTo>
                  <a:pt x="361442" y="773709"/>
                </a:lnTo>
                <a:lnTo>
                  <a:pt x="370446" y="787006"/>
                </a:lnTo>
                <a:lnTo>
                  <a:pt x="371030" y="787869"/>
                </a:lnTo>
                <a:lnTo>
                  <a:pt x="372237" y="788682"/>
                </a:lnTo>
                <a:lnTo>
                  <a:pt x="385254" y="797394"/>
                </a:lnTo>
                <a:lnTo>
                  <a:pt x="385546" y="797458"/>
                </a:lnTo>
                <a:lnTo>
                  <a:pt x="385826" y="797636"/>
                </a:lnTo>
                <a:lnTo>
                  <a:pt x="401116" y="800595"/>
                </a:lnTo>
                <a:lnTo>
                  <a:pt x="402666" y="800900"/>
                </a:lnTo>
                <a:lnTo>
                  <a:pt x="404202" y="800595"/>
                </a:lnTo>
                <a:lnTo>
                  <a:pt x="419506" y="797636"/>
                </a:lnTo>
                <a:lnTo>
                  <a:pt x="419773" y="797458"/>
                </a:lnTo>
                <a:lnTo>
                  <a:pt x="420077" y="797394"/>
                </a:lnTo>
                <a:lnTo>
                  <a:pt x="432371" y="789139"/>
                </a:lnTo>
                <a:lnTo>
                  <a:pt x="434301" y="787869"/>
                </a:lnTo>
                <a:lnTo>
                  <a:pt x="792226" y="431914"/>
                </a:lnTo>
                <a:lnTo>
                  <a:pt x="802043" y="417195"/>
                </a:lnTo>
                <a:lnTo>
                  <a:pt x="805319" y="400443"/>
                </a:lnTo>
                <a:close/>
              </a:path>
            </a:pathLst>
          </a:custGeom>
          <a:solidFill>
            <a:srgbClr val="77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598197" y="1288489"/>
            <a:ext cx="270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981108"/>
            <a:ext cx="101854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395" dirty="0">
                <a:latin typeface="Calisto MT" panose="02040603050505030304" pitchFamily="18" charset="77"/>
              </a:rPr>
              <a:t>C</a:t>
            </a:r>
            <a:r>
              <a:rPr lang="en-US" spc="-35" dirty="0">
                <a:latin typeface="Calisto MT" panose="02040603050505030304" pitchFamily="18" charset="77"/>
              </a:rPr>
              <a:t>O</a:t>
            </a:r>
            <a:r>
              <a:rPr lang="en-US" spc="-114" dirty="0">
                <a:latin typeface="Calisto MT" panose="02040603050505030304" pitchFamily="18" charset="77"/>
              </a:rPr>
              <a:t>M</a:t>
            </a:r>
            <a:r>
              <a:rPr lang="en-US" spc="170" dirty="0">
                <a:latin typeface="Calisto MT" panose="02040603050505030304" pitchFamily="18" charset="77"/>
              </a:rPr>
              <a:t>P</a:t>
            </a:r>
            <a:r>
              <a:rPr lang="en-US" spc="-185" dirty="0">
                <a:latin typeface="Calisto MT" panose="02040603050505030304" pitchFamily="18" charset="77"/>
              </a:rPr>
              <a:t>A</a:t>
            </a:r>
            <a:r>
              <a:rPr lang="en-US" spc="-70" dirty="0">
                <a:latin typeface="Calisto MT" panose="02040603050505030304" pitchFamily="18" charset="77"/>
              </a:rPr>
              <a:t>N</a:t>
            </a:r>
            <a:r>
              <a:rPr lang="en-US" spc="55" dirty="0">
                <a:latin typeface="Calisto MT" panose="02040603050505030304" pitchFamily="18" charset="77"/>
              </a:rPr>
              <a:t>Y</a:t>
            </a:r>
            <a:r>
              <a:rPr lang="en-US" spc="-750" dirty="0">
                <a:latin typeface="Calisto MT" panose="02040603050505030304" pitchFamily="18" charset="77"/>
              </a:rPr>
              <a:t> </a:t>
            </a:r>
            <a:r>
              <a:rPr lang="en-US" spc="5" dirty="0">
                <a:latin typeface="Calisto MT" panose="02040603050505030304" pitchFamily="18" charset="77"/>
              </a:rPr>
              <a:t>G</a:t>
            </a:r>
            <a:r>
              <a:rPr lang="en-US" spc="-35" dirty="0">
                <a:latin typeface="Calisto MT" panose="02040603050505030304" pitchFamily="18" charset="77"/>
              </a:rPr>
              <a:t>O</a:t>
            </a:r>
            <a:r>
              <a:rPr lang="en-US" spc="-185" dirty="0">
                <a:latin typeface="Calisto MT" panose="02040603050505030304" pitchFamily="18" charset="77"/>
              </a:rPr>
              <a:t>A</a:t>
            </a:r>
            <a:r>
              <a:rPr lang="en-US" spc="-80" dirty="0">
                <a:latin typeface="Calisto MT" panose="02040603050505030304" pitchFamily="18" charset="77"/>
              </a:rPr>
              <a:t>L</a:t>
            </a:r>
            <a:r>
              <a:rPr lang="en-US" spc="-30" dirty="0">
                <a:latin typeface="Calisto MT" panose="02040603050505030304" pitchFamily="18" charset="77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51982" y="2907185"/>
            <a:ext cx="7331075" cy="559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spc="-15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</a:t>
            </a:r>
            <a:r>
              <a:rPr sz="2500" b="1" spc="-14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b="1" spc="-15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Guidelines</a:t>
            </a:r>
            <a:r>
              <a:rPr sz="2500" spc="-15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sz="2500" spc="-14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</a:t>
            </a:r>
            <a:r>
              <a:rPr sz="2500" spc="-14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</a:t>
            </a:r>
            <a:r>
              <a:rPr sz="2500" spc="-14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sz="2500" spc="-14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comprehensive </a:t>
            </a:r>
            <a:r>
              <a:rPr sz="2500" spc="-76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 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guidelines </a:t>
            </a:r>
            <a:r>
              <a:rPr sz="2500" spc="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</a:t>
            </a:r>
            <a:r>
              <a:rPr sz="2500" spc="-1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</a:t>
            </a:r>
            <a:r>
              <a:rPr sz="2500" spc="1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consistency </a:t>
            </a:r>
            <a:r>
              <a:rPr sz="2500" spc="-1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across </a:t>
            </a:r>
            <a:r>
              <a:rPr sz="2500" spc="-1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</a:t>
            </a:r>
            <a:r>
              <a:rPr sz="2500" spc="-1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brand</a:t>
            </a:r>
            <a:r>
              <a:rPr sz="2500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2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touchpoints</a:t>
            </a:r>
            <a:endParaRPr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704850">
              <a:lnSpc>
                <a:spcPct val="114999"/>
              </a:lnSpc>
            </a:pPr>
            <a:r>
              <a:rPr sz="2500" b="1" spc="-6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2500" b="1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500" b="1" spc="-22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500" b="1" spc="-19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500" b="1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2500" b="1" spc="-14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b="1" spc="-6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2500" b="1" spc="-10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500" b="1" spc="-12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2500" b="1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sz="2500" b="1" spc="-19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500" b="1" spc="-22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500" b="1" spc="-19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500" b="1" spc="-114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500" b="1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500" spc="-26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20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500" spc="3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500" spc="1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2500" spc="5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500" spc="1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7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9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2500" spc="5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500" spc="3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50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500" spc="-7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500" spc="3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50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 </a:t>
            </a:r>
            <a:r>
              <a:rPr sz="2500" spc="1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1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ensures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guidelines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sz="2500" spc="-77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4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followed </a:t>
            </a:r>
            <a:r>
              <a:rPr sz="2500" spc="-2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sz="2500" spc="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</a:t>
            </a:r>
            <a:r>
              <a:rPr sz="2500" spc="-1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 </a:t>
            </a:r>
            <a:r>
              <a:rPr sz="2500" spc="-2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assets are </a:t>
            </a:r>
            <a:r>
              <a:rPr sz="2500" spc="-4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managed </a:t>
            </a:r>
            <a:r>
              <a:rPr sz="2500" spc="-3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3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effectively</a:t>
            </a:r>
            <a:endParaRPr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713740" algn="just">
              <a:lnSpc>
                <a:spcPct val="114999"/>
              </a:lnSpc>
              <a:spcBef>
                <a:spcPts val="5"/>
              </a:spcBef>
            </a:pPr>
            <a:r>
              <a:rPr sz="2500" b="1" spc="-6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2500" b="1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500" b="1" spc="-22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500" b="1" spc="-19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500" b="1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2500" b="1" spc="-14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b="1" spc="14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2500" b="1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500" b="1" spc="-22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500" b="1" spc="-19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sz="2500" b="1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2500" b="1" spc="-28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2500" b="1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500" b="1" spc="-19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500" b="1" spc="-10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500" spc="-26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20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500" spc="3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500" spc="1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2500" spc="5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500" spc="1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500" spc="5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50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500" spc="2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2500" spc="3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500" spc="-3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sz="2500" spc="-7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500" spc="6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3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sz="2500" spc="5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500" spc="-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 </a:t>
            </a:r>
            <a:r>
              <a:rPr sz="2500" spc="4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sz="2500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1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</a:t>
            </a:r>
            <a:r>
              <a:rPr sz="2500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6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sz="2500" spc="-14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2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sz="2500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 </a:t>
            </a:r>
            <a:r>
              <a:rPr sz="2500" spc="-76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2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</a:t>
            </a:r>
            <a:r>
              <a:rPr sz="2500" spc="-150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</a:t>
            </a:r>
            <a:endParaRPr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54871" y="5409437"/>
            <a:ext cx="805815" cy="801370"/>
          </a:xfrm>
          <a:custGeom>
            <a:avLst/>
            <a:gdLst/>
            <a:ahLst/>
            <a:cxnLst/>
            <a:rect l="l" t="t" r="r" b="b"/>
            <a:pathLst>
              <a:path w="805815" h="801370">
                <a:moveTo>
                  <a:pt x="805319" y="400456"/>
                </a:moveTo>
                <a:lnTo>
                  <a:pt x="802043" y="383705"/>
                </a:lnTo>
                <a:lnTo>
                  <a:pt x="792226" y="368985"/>
                </a:lnTo>
                <a:lnTo>
                  <a:pt x="434301" y="13030"/>
                </a:lnTo>
                <a:lnTo>
                  <a:pt x="432371" y="11772"/>
                </a:lnTo>
                <a:lnTo>
                  <a:pt x="420077" y="3505"/>
                </a:lnTo>
                <a:lnTo>
                  <a:pt x="419773" y="3454"/>
                </a:lnTo>
                <a:lnTo>
                  <a:pt x="419506" y="3263"/>
                </a:lnTo>
                <a:lnTo>
                  <a:pt x="404202" y="317"/>
                </a:lnTo>
                <a:lnTo>
                  <a:pt x="402666" y="12"/>
                </a:lnTo>
                <a:lnTo>
                  <a:pt x="401116" y="317"/>
                </a:lnTo>
                <a:lnTo>
                  <a:pt x="385826" y="3263"/>
                </a:lnTo>
                <a:lnTo>
                  <a:pt x="385546" y="3454"/>
                </a:lnTo>
                <a:lnTo>
                  <a:pt x="385254" y="3505"/>
                </a:lnTo>
                <a:lnTo>
                  <a:pt x="372237" y="12230"/>
                </a:lnTo>
                <a:lnTo>
                  <a:pt x="371030" y="13030"/>
                </a:lnTo>
                <a:lnTo>
                  <a:pt x="370446" y="13906"/>
                </a:lnTo>
                <a:lnTo>
                  <a:pt x="361442" y="27190"/>
                </a:lnTo>
                <a:lnTo>
                  <a:pt x="361378" y="27482"/>
                </a:lnTo>
                <a:lnTo>
                  <a:pt x="361200" y="27749"/>
                </a:lnTo>
                <a:lnTo>
                  <a:pt x="358228" y="42989"/>
                </a:lnTo>
                <a:lnTo>
                  <a:pt x="357924" y="44500"/>
                </a:lnTo>
                <a:lnTo>
                  <a:pt x="357924" y="165265"/>
                </a:lnTo>
                <a:lnTo>
                  <a:pt x="44742" y="165265"/>
                </a:lnTo>
                <a:lnTo>
                  <a:pt x="3517" y="192455"/>
                </a:lnTo>
                <a:lnTo>
                  <a:pt x="0" y="209765"/>
                </a:lnTo>
                <a:lnTo>
                  <a:pt x="3517" y="227076"/>
                </a:lnTo>
                <a:lnTo>
                  <a:pt x="13106" y="241223"/>
                </a:lnTo>
                <a:lnTo>
                  <a:pt x="27330" y="250761"/>
                </a:lnTo>
                <a:lnTo>
                  <a:pt x="44742" y="254254"/>
                </a:lnTo>
                <a:lnTo>
                  <a:pt x="402666" y="254254"/>
                </a:lnTo>
                <a:lnTo>
                  <a:pt x="420077" y="250761"/>
                </a:lnTo>
                <a:lnTo>
                  <a:pt x="434289" y="241223"/>
                </a:lnTo>
                <a:lnTo>
                  <a:pt x="443890" y="227076"/>
                </a:lnTo>
                <a:lnTo>
                  <a:pt x="447408" y="209765"/>
                </a:lnTo>
                <a:lnTo>
                  <a:pt x="447408" y="151930"/>
                </a:lnTo>
                <a:lnTo>
                  <a:pt x="697306" y="400456"/>
                </a:lnTo>
                <a:lnTo>
                  <a:pt x="447408" y="648995"/>
                </a:lnTo>
                <a:lnTo>
                  <a:pt x="447408" y="591146"/>
                </a:lnTo>
                <a:lnTo>
                  <a:pt x="443890" y="573836"/>
                </a:lnTo>
                <a:lnTo>
                  <a:pt x="434289" y="559689"/>
                </a:lnTo>
                <a:lnTo>
                  <a:pt x="420077" y="550151"/>
                </a:lnTo>
                <a:lnTo>
                  <a:pt x="402666" y="546646"/>
                </a:lnTo>
                <a:lnTo>
                  <a:pt x="44742" y="546646"/>
                </a:lnTo>
                <a:lnTo>
                  <a:pt x="27330" y="550151"/>
                </a:lnTo>
                <a:lnTo>
                  <a:pt x="13106" y="559689"/>
                </a:lnTo>
                <a:lnTo>
                  <a:pt x="3517" y="573836"/>
                </a:lnTo>
                <a:lnTo>
                  <a:pt x="0" y="591146"/>
                </a:lnTo>
                <a:lnTo>
                  <a:pt x="3517" y="608457"/>
                </a:lnTo>
                <a:lnTo>
                  <a:pt x="13106" y="622592"/>
                </a:lnTo>
                <a:lnTo>
                  <a:pt x="27330" y="632142"/>
                </a:lnTo>
                <a:lnTo>
                  <a:pt x="44742" y="635635"/>
                </a:lnTo>
                <a:lnTo>
                  <a:pt x="357924" y="635635"/>
                </a:lnTo>
                <a:lnTo>
                  <a:pt x="357924" y="756412"/>
                </a:lnTo>
                <a:lnTo>
                  <a:pt x="358228" y="757961"/>
                </a:lnTo>
                <a:lnTo>
                  <a:pt x="361200" y="773150"/>
                </a:lnTo>
                <a:lnTo>
                  <a:pt x="361378" y="773430"/>
                </a:lnTo>
                <a:lnTo>
                  <a:pt x="361442" y="773722"/>
                </a:lnTo>
                <a:lnTo>
                  <a:pt x="370471" y="787057"/>
                </a:lnTo>
                <a:lnTo>
                  <a:pt x="371030" y="787869"/>
                </a:lnTo>
                <a:lnTo>
                  <a:pt x="372148" y="788619"/>
                </a:lnTo>
                <a:lnTo>
                  <a:pt x="385254" y="797407"/>
                </a:lnTo>
                <a:lnTo>
                  <a:pt x="385572" y="797483"/>
                </a:lnTo>
                <a:lnTo>
                  <a:pt x="385826" y="797636"/>
                </a:lnTo>
                <a:lnTo>
                  <a:pt x="400977" y="800569"/>
                </a:lnTo>
                <a:lnTo>
                  <a:pt x="402666" y="800900"/>
                </a:lnTo>
                <a:lnTo>
                  <a:pt x="404342" y="800569"/>
                </a:lnTo>
                <a:lnTo>
                  <a:pt x="419506" y="797636"/>
                </a:lnTo>
                <a:lnTo>
                  <a:pt x="419747" y="797483"/>
                </a:lnTo>
                <a:lnTo>
                  <a:pt x="420077" y="797407"/>
                </a:lnTo>
                <a:lnTo>
                  <a:pt x="432511" y="789051"/>
                </a:lnTo>
                <a:lnTo>
                  <a:pt x="434301" y="787869"/>
                </a:lnTo>
                <a:lnTo>
                  <a:pt x="792226" y="431914"/>
                </a:lnTo>
                <a:lnTo>
                  <a:pt x="802043" y="417195"/>
                </a:lnTo>
                <a:lnTo>
                  <a:pt x="805319" y="400456"/>
                </a:lnTo>
                <a:close/>
              </a:path>
            </a:pathLst>
          </a:custGeom>
          <a:solidFill>
            <a:srgbClr val="77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4871" y="7416037"/>
            <a:ext cx="805815" cy="801370"/>
          </a:xfrm>
          <a:custGeom>
            <a:avLst/>
            <a:gdLst/>
            <a:ahLst/>
            <a:cxnLst/>
            <a:rect l="l" t="t" r="r" b="b"/>
            <a:pathLst>
              <a:path w="805815" h="801370">
                <a:moveTo>
                  <a:pt x="805319" y="400456"/>
                </a:moveTo>
                <a:lnTo>
                  <a:pt x="802043" y="383705"/>
                </a:lnTo>
                <a:lnTo>
                  <a:pt x="792226" y="368985"/>
                </a:lnTo>
                <a:lnTo>
                  <a:pt x="434301" y="13030"/>
                </a:lnTo>
                <a:lnTo>
                  <a:pt x="432371" y="11772"/>
                </a:lnTo>
                <a:lnTo>
                  <a:pt x="420077" y="3505"/>
                </a:lnTo>
                <a:lnTo>
                  <a:pt x="419773" y="3454"/>
                </a:lnTo>
                <a:lnTo>
                  <a:pt x="419506" y="3263"/>
                </a:lnTo>
                <a:lnTo>
                  <a:pt x="404202" y="317"/>
                </a:lnTo>
                <a:lnTo>
                  <a:pt x="402666" y="12"/>
                </a:lnTo>
                <a:lnTo>
                  <a:pt x="401116" y="317"/>
                </a:lnTo>
                <a:lnTo>
                  <a:pt x="385826" y="3263"/>
                </a:lnTo>
                <a:lnTo>
                  <a:pt x="385546" y="3454"/>
                </a:lnTo>
                <a:lnTo>
                  <a:pt x="385254" y="3505"/>
                </a:lnTo>
                <a:lnTo>
                  <a:pt x="372237" y="12230"/>
                </a:lnTo>
                <a:lnTo>
                  <a:pt x="371030" y="13030"/>
                </a:lnTo>
                <a:lnTo>
                  <a:pt x="370471" y="13855"/>
                </a:lnTo>
                <a:lnTo>
                  <a:pt x="361442" y="27178"/>
                </a:lnTo>
                <a:lnTo>
                  <a:pt x="361378" y="27482"/>
                </a:lnTo>
                <a:lnTo>
                  <a:pt x="361200" y="27749"/>
                </a:lnTo>
                <a:lnTo>
                  <a:pt x="358228" y="42964"/>
                </a:lnTo>
                <a:lnTo>
                  <a:pt x="357924" y="44500"/>
                </a:lnTo>
                <a:lnTo>
                  <a:pt x="357924" y="165265"/>
                </a:lnTo>
                <a:lnTo>
                  <a:pt x="44742" y="165265"/>
                </a:lnTo>
                <a:lnTo>
                  <a:pt x="3517" y="192455"/>
                </a:lnTo>
                <a:lnTo>
                  <a:pt x="0" y="209765"/>
                </a:lnTo>
                <a:lnTo>
                  <a:pt x="3517" y="227076"/>
                </a:lnTo>
                <a:lnTo>
                  <a:pt x="13106" y="241211"/>
                </a:lnTo>
                <a:lnTo>
                  <a:pt x="27330" y="250761"/>
                </a:lnTo>
                <a:lnTo>
                  <a:pt x="44742" y="254254"/>
                </a:lnTo>
                <a:lnTo>
                  <a:pt x="402666" y="254254"/>
                </a:lnTo>
                <a:lnTo>
                  <a:pt x="420077" y="250761"/>
                </a:lnTo>
                <a:lnTo>
                  <a:pt x="434289" y="241211"/>
                </a:lnTo>
                <a:lnTo>
                  <a:pt x="443890" y="227076"/>
                </a:lnTo>
                <a:lnTo>
                  <a:pt x="447408" y="209765"/>
                </a:lnTo>
                <a:lnTo>
                  <a:pt x="447408" y="151930"/>
                </a:lnTo>
                <a:lnTo>
                  <a:pt x="697306" y="400456"/>
                </a:lnTo>
                <a:lnTo>
                  <a:pt x="447408" y="648995"/>
                </a:lnTo>
                <a:lnTo>
                  <a:pt x="447408" y="591146"/>
                </a:lnTo>
                <a:lnTo>
                  <a:pt x="443890" y="573824"/>
                </a:lnTo>
                <a:lnTo>
                  <a:pt x="434289" y="559689"/>
                </a:lnTo>
                <a:lnTo>
                  <a:pt x="420077" y="550151"/>
                </a:lnTo>
                <a:lnTo>
                  <a:pt x="402666" y="546646"/>
                </a:lnTo>
                <a:lnTo>
                  <a:pt x="44742" y="546646"/>
                </a:lnTo>
                <a:lnTo>
                  <a:pt x="27330" y="550151"/>
                </a:lnTo>
                <a:lnTo>
                  <a:pt x="13106" y="559689"/>
                </a:lnTo>
                <a:lnTo>
                  <a:pt x="3517" y="573824"/>
                </a:lnTo>
                <a:lnTo>
                  <a:pt x="0" y="591146"/>
                </a:lnTo>
                <a:lnTo>
                  <a:pt x="3517" y="608457"/>
                </a:lnTo>
                <a:lnTo>
                  <a:pt x="13106" y="622592"/>
                </a:lnTo>
                <a:lnTo>
                  <a:pt x="27330" y="632142"/>
                </a:lnTo>
                <a:lnTo>
                  <a:pt x="44742" y="635635"/>
                </a:lnTo>
                <a:lnTo>
                  <a:pt x="357924" y="635635"/>
                </a:lnTo>
                <a:lnTo>
                  <a:pt x="357924" y="756399"/>
                </a:lnTo>
                <a:lnTo>
                  <a:pt x="358178" y="757669"/>
                </a:lnTo>
                <a:lnTo>
                  <a:pt x="361200" y="773150"/>
                </a:lnTo>
                <a:lnTo>
                  <a:pt x="361378" y="773430"/>
                </a:lnTo>
                <a:lnTo>
                  <a:pt x="361442" y="773722"/>
                </a:lnTo>
                <a:lnTo>
                  <a:pt x="370471" y="787057"/>
                </a:lnTo>
                <a:lnTo>
                  <a:pt x="371030" y="787869"/>
                </a:lnTo>
                <a:lnTo>
                  <a:pt x="372148" y="788619"/>
                </a:lnTo>
                <a:lnTo>
                  <a:pt x="385254" y="797407"/>
                </a:lnTo>
                <a:lnTo>
                  <a:pt x="385572" y="797483"/>
                </a:lnTo>
                <a:lnTo>
                  <a:pt x="385826" y="797636"/>
                </a:lnTo>
                <a:lnTo>
                  <a:pt x="400977" y="800569"/>
                </a:lnTo>
                <a:lnTo>
                  <a:pt x="402666" y="800900"/>
                </a:lnTo>
                <a:lnTo>
                  <a:pt x="404342" y="800569"/>
                </a:lnTo>
                <a:lnTo>
                  <a:pt x="419506" y="797636"/>
                </a:lnTo>
                <a:lnTo>
                  <a:pt x="419747" y="797483"/>
                </a:lnTo>
                <a:lnTo>
                  <a:pt x="420077" y="797407"/>
                </a:lnTo>
                <a:lnTo>
                  <a:pt x="432511" y="789051"/>
                </a:lnTo>
                <a:lnTo>
                  <a:pt x="434301" y="787869"/>
                </a:lnTo>
                <a:lnTo>
                  <a:pt x="792226" y="431914"/>
                </a:lnTo>
                <a:lnTo>
                  <a:pt x="802043" y="417195"/>
                </a:lnTo>
                <a:lnTo>
                  <a:pt x="805319" y="400456"/>
                </a:lnTo>
                <a:close/>
              </a:path>
            </a:pathLst>
          </a:custGeom>
          <a:solidFill>
            <a:srgbClr val="77615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9175" y="0"/>
            <a:ext cx="17268825" cy="10287000"/>
            <a:chOff x="1019175" y="0"/>
            <a:chExt cx="1726882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26286" y="0"/>
              <a:ext cx="8361712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700" y="9547215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>
                  <a:moveTo>
                    <a:pt x="0" y="0"/>
                  </a:moveTo>
                  <a:lnTo>
                    <a:pt x="16230598" y="0"/>
                  </a:lnTo>
                </a:path>
              </a:pathLst>
            </a:custGeom>
            <a:ln w="19049">
              <a:solidFill>
                <a:srgbClr val="756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33215" y="1554784"/>
              <a:ext cx="718185" cy="718185"/>
            </a:xfrm>
            <a:custGeom>
              <a:avLst/>
              <a:gdLst/>
              <a:ahLst/>
              <a:cxnLst/>
              <a:rect l="l" t="t" r="r" b="b"/>
              <a:pathLst>
                <a:path w="718184" h="718185">
                  <a:moveTo>
                    <a:pt x="717588" y="0"/>
                  </a:moveTo>
                  <a:lnTo>
                    <a:pt x="0" y="0"/>
                  </a:lnTo>
                  <a:lnTo>
                    <a:pt x="0" y="526072"/>
                  </a:lnTo>
                  <a:lnTo>
                    <a:pt x="0" y="717588"/>
                  </a:lnTo>
                  <a:lnTo>
                    <a:pt x="717588" y="717588"/>
                  </a:lnTo>
                  <a:lnTo>
                    <a:pt x="717588" y="526072"/>
                  </a:lnTo>
                  <a:lnTo>
                    <a:pt x="717588" y="0"/>
                  </a:lnTo>
                  <a:close/>
                </a:path>
              </a:pathLst>
            </a:custGeom>
            <a:solidFill>
              <a:srgbClr val="DED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7145" y="1028700"/>
              <a:ext cx="1052195" cy="1052195"/>
            </a:xfrm>
            <a:custGeom>
              <a:avLst/>
              <a:gdLst/>
              <a:ahLst/>
              <a:cxnLst/>
              <a:rect l="l" t="t" r="r" b="b"/>
              <a:pathLst>
                <a:path w="1052194" h="1052195">
                  <a:moveTo>
                    <a:pt x="1052153" y="1052153"/>
                  </a:moveTo>
                  <a:lnTo>
                    <a:pt x="0" y="1052153"/>
                  </a:lnTo>
                  <a:lnTo>
                    <a:pt x="0" y="0"/>
                  </a:lnTo>
                  <a:lnTo>
                    <a:pt x="1052153" y="0"/>
                  </a:lnTo>
                  <a:lnTo>
                    <a:pt x="1052153" y="1052153"/>
                  </a:lnTo>
                  <a:close/>
                </a:path>
              </a:pathLst>
            </a:custGeom>
            <a:solidFill>
              <a:srgbClr val="756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598197" y="1288484"/>
            <a:ext cx="270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700" y="9258300"/>
            <a:ext cx="3086100" cy="269875"/>
          </a:xfrm>
          <a:custGeom>
            <a:avLst/>
            <a:gdLst/>
            <a:ahLst/>
            <a:cxnLst/>
            <a:rect l="l" t="t" r="r" b="b"/>
            <a:pathLst>
              <a:path w="3086100" h="269875">
                <a:moveTo>
                  <a:pt x="0" y="0"/>
                </a:moveTo>
                <a:lnTo>
                  <a:pt x="3086099" y="0"/>
                </a:lnTo>
                <a:lnTo>
                  <a:pt x="3086099" y="269866"/>
                </a:lnTo>
                <a:lnTo>
                  <a:pt x="0" y="269866"/>
                </a:lnTo>
                <a:lnTo>
                  <a:pt x="0" y="0"/>
                </a:lnTo>
                <a:close/>
              </a:path>
            </a:pathLst>
          </a:custGeom>
          <a:solidFill>
            <a:srgbClr val="75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1299514"/>
            <a:ext cx="8910286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395" dirty="0">
                <a:latin typeface="Calisto MT" panose="02040603050505030304" pitchFamily="18" charset="77"/>
              </a:rPr>
              <a:t>C</a:t>
            </a:r>
            <a:r>
              <a:rPr lang="en-US" spc="-35" dirty="0">
                <a:latin typeface="Calisto MT" panose="02040603050505030304" pitchFamily="18" charset="77"/>
              </a:rPr>
              <a:t>O</a:t>
            </a:r>
            <a:r>
              <a:rPr lang="en-US" spc="-114" dirty="0">
                <a:latin typeface="Calisto MT" panose="02040603050505030304" pitchFamily="18" charset="77"/>
              </a:rPr>
              <a:t>M</a:t>
            </a:r>
            <a:r>
              <a:rPr lang="en-US" spc="170" dirty="0">
                <a:latin typeface="Calisto MT" panose="02040603050505030304" pitchFamily="18" charset="77"/>
              </a:rPr>
              <a:t>P</a:t>
            </a:r>
            <a:r>
              <a:rPr lang="en-US" spc="-185" dirty="0">
                <a:latin typeface="Calisto MT" panose="02040603050505030304" pitchFamily="18" charset="77"/>
              </a:rPr>
              <a:t>A</a:t>
            </a:r>
            <a:r>
              <a:rPr lang="en-US" spc="-70" dirty="0">
                <a:latin typeface="Calisto MT" panose="02040603050505030304" pitchFamily="18" charset="77"/>
              </a:rPr>
              <a:t>N</a:t>
            </a:r>
            <a:r>
              <a:rPr lang="en-US" spc="55" dirty="0">
                <a:latin typeface="Calisto MT" panose="02040603050505030304" pitchFamily="18" charset="77"/>
              </a:rPr>
              <a:t>Y</a:t>
            </a:r>
            <a:r>
              <a:rPr lang="en-US" spc="-750" dirty="0">
                <a:latin typeface="Calisto MT" panose="02040603050505030304" pitchFamily="18" charset="77"/>
              </a:rPr>
              <a:t> </a:t>
            </a:r>
            <a:r>
              <a:rPr lang="en-US" spc="-130" dirty="0">
                <a:latin typeface="Calisto MT" panose="02040603050505030304" pitchFamily="18" charset="77"/>
              </a:rPr>
              <a:t>S</a:t>
            </a:r>
            <a:r>
              <a:rPr lang="en-US" spc="-265" dirty="0">
                <a:latin typeface="Calisto MT" panose="02040603050505030304" pitchFamily="18" charset="77"/>
              </a:rPr>
              <a:t>T</a:t>
            </a:r>
            <a:r>
              <a:rPr lang="en-US" spc="-254" dirty="0">
                <a:latin typeface="Calisto MT" panose="02040603050505030304" pitchFamily="18" charset="77"/>
              </a:rPr>
              <a:t>R</a:t>
            </a:r>
            <a:r>
              <a:rPr lang="en-US" spc="-185" dirty="0">
                <a:latin typeface="Calisto MT" panose="02040603050505030304" pitchFamily="18" charset="77"/>
              </a:rPr>
              <a:t>A</a:t>
            </a:r>
            <a:r>
              <a:rPr lang="en-US" spc="-265" dirty="0">
                <a:latin typeface="Calisto MT" panose="02040603050505030304" pitchFamily="18" charset="77"/>
              </a:rPr>
              <a:t>T</a:t>
            </a:r>
            <a:r>
              <a:rPr lang="en-US" spc="-50" dirty="0">
                <a:latin typeface="Calisto MT" panose="02040603050505030304" pitchFamily="18" charset="77"/>
              </a:rPr>
              <a:t>E</a:t>
            </a:r>
            <a:r>
              <a:rPr lang="en-US" spc="180" dirty="0">
                <a:latin typeface="Calisto MT" panose="02040603050505030304" pitchFamily="18" charset="77"/>
              </a:rPr>
              <a:t>G</a:t>
            </a:r>
            <a:r>
              <a:rPr lang="en-US" spc="55" dirty="0">
                <a:latin typeface="Calisto MT" panose="02040603050505030304" pitchFamily="18" charset="77"/>
              </a:rPr>
              <a:t>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6000" y="4005355"/>
            <a:ext cx="8661400" cy="44396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20750" algn="just">
              <a:lnSpc>
                <a:spcPct val="115399"/>
              </a:lnSpc>
              <a:spcBef>
                <a:spcPts val="95"/>
              </a:spcBef>
            </a:pPr>
            <a:r>
              <a:rPr sz="2000" b="1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Brand</a:t>
            </a:r>
            <a:r>
              <a:rPr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Positioning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: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Develop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unique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and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compelling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positioning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for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your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brand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that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differentiates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it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from </a:t>
            </a:r>
            <a:r>
              <a:rPr sz="20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competitors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and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resonates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with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your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target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audience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12700" marR="547370" algn="just">
              <a:lnSpc>
                <a:spcPct val="115399"/>
              </a:lnSpc>
            </a:pPr>
            <a:r>
              <a:rPr sz="2000" b="1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Brand</a:t>
            </a:r>
            <a:r>
              <a:rPr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Identity</a:t>
            </a:r>
            <a:r>
              <a:rPr sz="20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: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Develop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visual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and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verbal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identity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that </a:t>
            </a:r>
            <a:r>
              <a:rPr sz="2000" spc="-67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reflects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your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brand's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positioning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and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personality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15399"/>
              </a:lnSpc>
            </a:pPr>
            <a:r>
              <a:rPr sz="2000" b="1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Brand</a:t>
            </a:r>
            <a:r>
              <a:rPr sz="20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Architecture</a:t>
            </a:r>
            <a:r>
              <a:rPr sz="20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: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Develop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clear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and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organized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hierarchy </a:t>
            </a:r>
            <a:r>
              <a:rPr sz="2000" spc="-6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f</a:t>
            </a:r>
            <a:r>
              <a:rPr sz="200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o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r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y</a:t>
            </a:r>
            <a:r>
              <a:rPr sz="200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o</a:t>
            </a:r>
            <a:r>
              <a:rPr sz="2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u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r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b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r</a:t>
            </a:r>
            <a:r>
              <a:rPr sz="20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n</a:t>
            </a:r>
            <a:r>
              <a:rPr sz="20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</a:t>
            </a:r>
            <a:r>
              <a:rPr sz="200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o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r</a:t>
            </a:r>
            <a:r>
              <a:rPr sz="20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</a:t>
            </a:r>
            <a:r>
              <a:rPr sz="2000" spc="6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f</a:t>
            </a:r>
            <a:r>
              <a:rPr sz="200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o</a:t>
            </a:r>
            <a:r>
              <a:rPr sz="20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l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i</a:t>
            </a:r>
            <a:r>
              <a:rPr sz="200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o</a:t>
            </a:r>
            <a:r>
              <a:rPr sz="2000" spc="-18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,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in</a:t>
            </a:r>
            <a:r>
              <a:rPr sz="20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c</a:t>
            </a:r>
            <a:r>
              <a:rPr sz="20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l</a:t>
            </a:r>
            <a:r>
              <a:rPr sz="2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u</a:t>
            </a:r>
            <a:r>
              <a:rPr sz="2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in</a:t>
            </a:r>
            <a:r>
              <a:rPr sz="2000" spc="-12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s</a:t>
            </a:r>
            <a:r>
              <a:rPr sz="2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u</a:t>
            </a:r>
            <a:r>
              <a:rPr sz="2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b</a:t>
            </a:r>
            <a:r>
              <a:rPr sz="2000" spc="-14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-</a:t>
            </a:r>
            <a:r>
              <a:rPr sz="2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b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r</a:t>
            </a:r>
            <a:r>
              <a:rPr sz="20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n</a:t>
            </a:r>
            <a:r>
              <a:rPr sz="2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</a:t>
            </a:r>
            <a:r>
              <a:rPr sz="20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s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n</a:t>
            </a:r>
            <a:r>
              <a:rPr sz="20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r</a:t>
            </a:r>
            <a:r>
              <a:rPr sz="200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o</a:t>
            </a:r>
            <a:r>
              <a:rPr sz="2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</a:t>
            </a:r>
            <a:r>
              <a:rPr sz="2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u</a:t>
            </a:r>
            <a:r>
              <a:rPr sz="20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c</a:t>
            </a:r>
            <a:r>
              <a:rPr sz="20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 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lines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12700" marR="51435" algn="just">
              <a:lnSpc>
                <a:spcPct val="115399"/>
              </a:lnSpc>
            </a:pPr>
            <a:r>
              <a:rPr sz="2000" b="1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Brand </a:t>
            </a:r>
            <a:r>
              <a:rPr sz="20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Messaging</a:t>
            </a:r>
            <a:r>
              <a:rPr sz="20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: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Develop </a:t>
            </a:r>
            <a:r>
              <a:rPr sz="20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 </a:t>
            </a:r>
            <a:r>
              <a:rPr sz="2000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messaging </a:t>
            </a:r>
            <a:r>
              <a:rPr sz="20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framework </a:t>
            </a:r>
            <a:r>
              <a:rPr sz="20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that 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communicates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your</a:t>
            </a:r>
            <a:r>
              <a:rPr sz="2000" spc="-19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brand's</a:t>
            </a:r>
            <a:r>
              <a:rPr sz="2000" spc="-19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positioning</a:t>
            </a:r>
            <a:r>
              <a:rPr sz="2000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and</a:t>
            </a:r>
            <a:r>
              <a:rPr sz="2000" spc="-19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benefits</a:t>
            </a:r>
            <a:r>
              <a:rPr sz="2000" spc="-19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to</a:t>
            </a:r>
            <a:r>
              <a:rPr sz="2000" spc="-19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your </a:t>
            </a:r>
            <a:r>
              <a:rPr sz="2000" spc="-6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</a:t>
            </a:r>
            <a:r>
              <a:rPr sz="20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r</a:t>
            </a:r>
            <a:r>
              <a:rPr sz="2000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</a:t>
            </a:r>
            <a:r>
              <a:rPr sz="20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e</a:t>
            </a:r>
            <a:r>
              <a:rPr sz="20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</a:t>
            </a:r>
            <a:r>
              <a:rPr sz="20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</a:t>
            </a:r>
            <a:r>
              <a:rPr sz="2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u</a:t>
            </a:r>
            <a:r>
              <a:rPr sz="2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i</a:t>
            </a:r>
            <a:r>
              <a:rPr sz="20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e</a:t>
            </a:r>
            <a:r>
              <a:rPr sz="20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n</a:t>
            </a:r>
            <a:r>
              <a:rPr sz="20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c</a:t>
            </a:r>
            <a:r>
              <a:rPr sz="2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e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71016"/>
            <a:ext cx="133858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430" dirty="0">
                <a:latin typeface="Calisto MT" panose="02040603050505030304" pitchFamily="18" charset="77"/>
              </a:rPr>
              <a:t>R</a:t>
            </a:r>
            <a:r>
              <a:rPr lang="en-US" spc="-50" dirty="0">
                <a:latin typeface="Calisto MT" panose="02040603050505030304" pitchFamily="18" charset="77"/>
              </a:rPr>
              <a:t>E</a:t>
            </a:r>
            <a:r>
              <a:rPr lang="en-US" spc="-35" dirty="0">
                <a:latin typeface="Calisto MT" panose="02040603050505030304" pitchFamily="18" charset="77"/>
              </a:rPr>
              <a:t>SO</a:t>
            </a:r>
            <a:r>
              <a:rPr lang="en-US" spc="-90" dirty="0">
                <a:latin typeface="Calisto MT" panose="02040603050505030304" pitchFamily="18" charset="77"/>
              </a:rPr>
              <a:t>U</a:t>
            </a:r>
            <a:r>
              <a:rPr lang="en-US" spc="-254" dirty="0">
                <a:latin typeface="Calisto MT" panose="02040603050505030304" pitchFamily="18" charset="77"/>
              </a:rPr>
              <a:t>R</a:t>
            </a:r>
            <a:r>
              <a:rPr lang="en-US" spc="310" dirty="0">
                <a:latin typeface="Calisto MT" panose="02040603050505030304" pitchFamily="18" charset="77"/>
              </a:rPr>
              <a:t>C</a:t>
            </a:r>
            <a:r>
              <a:rPr lang="en-US" spc="-45" dirty="0">
                <a:latin typeface="Calisto MT" panose="02040603050505030304" pitchFamily="18" charset="77"/>
              </a:rPr>
              <a:t>E</a:t>
            </a:r>
            <a:r>
              <a:rPr lang="en-US" spc="-750" dirty="0">
                <a:latin typeface="Calisto MT" panose="02040603050505030304" pitchFamily="18" charset="77"/>
              </a:rPr>
              <a:t> </a:t>
            </a:r>
            <a:r>
              <a:rPr lang="en-US" spc="30" dirty="0">
                <a:latin typeface="Calisto MT" panose="02040603050505030304" pitchFamily="18" charset="77"/>
              </a:rPr>
              <a:t>A</a:t>
            </a:r>
            <a:r>
              <a:rPr lang="en-US" spc="-80" dirty="0">
                <a:latin typeface="Calisto MT" panose="02040603050505030304" pitchFamily="18" charset="77"/>
              </a:rPr>
              <a:t>LL</a:t>
            </a:r>
            <a:r>
              <a:rPr lang="en-US" spc="-35" dirty="0">
                <a:latin typeface="Calisto MT" panose="02040603050505030304" pitchFamily="18" charset="77"/>
              </a:rPr>
              <a:t>O</a:t>
            </a:r>
            <a:r>
              <a:rPr lang="en-US" spc="310" dirty="0">
                <a:latin typeface="Calisto MT" panose="02040603050505030304" pitchFamily="18" charset="77"/>
              </a:rPr>
              <a:t>C</a:t>
            </a:r>
            <a:r>
              <a:rPr lang="en-US" spc="-185" dirty="0">
                <a:latin typeface="Calisto MT" panose="02040603050505030304" pitchFamily="18" charset="77"/>
              </a:rPr>
              <a:t>A</a:t>
            </a:r>
            <a:r>
              <a:rPr lang="en-US" spc="-265" dirty="0">
                <a:latin typeface="Calisto MT" panose="02040603050505030304" pitchFamily="18" charset="77"/>
              </a:rPr>
              <a:t>T</a:t>
            </a:r>
            <a:r>
              <a:rPr lang="en-US" spc="-185" dirty="0">
                <a:latin typeface="Calisto MT" panose="02040603050505030304" pitchFamily="18" charset="77"/>
              </a:rPr>
              <a:t>I</a:t>
            </a:r>
            <a:r>
              <a:rPr lang="en-US" spc="-35" dirty="0">
                <a:latin typeface="Calisto MT" panose="02040603050505030304" pitchFamily="18" charset="77"/>
              </a:rPr>
              <a:t>O</a:t>
            </a:r>
            <a:r>
              <a:rPr lang="en-US" spc="-65" dirty="0">
                <a:latin typeface="Calisto MT" panose="02040603050505030304" pitchFamily="18" charset="77"/>
              </a:rPr>
              <a:t>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974411"/>
            <a:ext cx="8115299" cy="56673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86272" y="2974411"/>
            <a:ext cx="6511925" cy="564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</a:t>
            </a:r>
            <a:endParaRPr sz="25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346710" algn="just">
              <a:lnSpc>
                <a:spcPct val="114999"/>
              </a:lnSpc>
              <a:spcBef>
                <a:spcPts val="5"/>
              </a:spcBef>
            </a:pPr>
            <a:r>
              <a:rPr sz="25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</a:t>
            </a:r>
            <a:r>
              <a:rPr sz="2500" spc="-1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500" spc="-1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</a:t>
            </a:r>
            <a:r>
              <a:rPr sz="2500" spc="-1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sz="2500" spc="-1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outlines</a:t>
            </a:r>
            <a:r>
              <a:rPr sz="2500" spc="-1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sz="2500" spc="-1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</a:t>
            </a:r>
            <a:r>
              <a:rPr sz="2500" spc="-7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</a:t>
            </a:r>
            <a:r>
              <a:rPr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</a:t>
            </a:r>
            <a:r>
              <a:rPr sz="2500" spc="-14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</a:t>
            </a:r>
            <a:r>
              <a:rPr sz="2500" spc="-14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sz="2500" spc="-14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 </a:t>
            </a:r>
            <a:r>
              <a:rPr sz="2500" spc="-77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</a:t>
            </a:r>
            <a:r>
              <a:rPr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strategies</a:t>
            </a:r>
            <a:endParaRPr sz="25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500" b="1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sz="2500" b="1" spc="-19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2500" b="1" spc="-28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2500" b="1" spc="-22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500" b="1" spc="-18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500" b="1" spc="-14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b="1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5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500" b="1" spc="-19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2500" b="1" spc="-10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500" b="1" spc="-19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25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500" b="1" spc="-11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5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500" b="1" spc="-18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sz="25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>
              <a:lnSpc>
                <a:spcPct val="114999"/>
              </a:lnSpc>
            </a:pPr>
            <a:r>
              <a:rPr sz="25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</a:t>
            </a:r>
            <a:r>
              <a:rPr sz="2500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 </a:t>
            </a:r>
            <a:r>
              <a:rPr sz="25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</a:t>
            </a:r>
            <a:r>
              <a:rPr sz="25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 </a:t>
            </a:r>
            <a:r>
              <a:rPr sz="25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</a:t>
            </a:r>
            <a:r>
              <a:rPr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</a:t>
            </a:r>
            <a:r>
              <a:rPr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strategies</a:t>
            </a:r>
            <a:r>
              <a:rPr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 </a:t>
            </a:r>
            <a:r>
              <a:rPr sz="2500" spc="-76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roles</a:t>
            </a:r>
            <a:r>
              <a:rPr sz="2500" spc="-14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sz="25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5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responsibilities</a:t>
            </a:r>
            <a:endParaRPr sz="25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98197" y="1288484"/>
            <a:ext cx="270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98197" y="1288488"/>
            <a:ext cx="270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9258301"/>
            <a:ext cx="3086100" cy="269875"/>
          </a:xfrm>
          <a:custGeom>
            <a:avLst/>
            <a:gdLst/>
            <a:ahLst/>
            <a:cxnLst/>
            <a:rect l="l" t="t" r="r" b="b"/>
            <a:pathLst>
              <a:path w="3086100" h="269875">
                <a:moveTo>
                  <a:pt x="0" y="0"/>
                </a:moveTo>
                <a:lnTo>
                  <a:pt x="3086099" y="0"/>
                </a:lnTo>
                <a:lnTo>
                  <a:pt x="3086099" y="269866"/>
                </a:lnTo>
                <a:lnTo>
                  <a:pt x="0" y="269866"/>
                </a:lnTo>
                <a:lnTo>
                  <a:pt x="0" y="0"/>
                </a:lnTo>
                <a:close/>
              </a:path>
            </a:pathLst>
          </a:custGeom>
          <a:solidFill>
            <a:srgbClr val="756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1"/>
            <a:ext cx="4819649" cy="3771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4422" y="1028701"/>
            <a:ext cx="4819649" cy="37718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0146" y="1028701"/>
            <a:ext cx="4819649" cy="37718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94314" y="5276004"/>
            <a:ext cx="9092686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30" dirty="0">
                <a:solidFill>
                  <a:srgbClr val="756052"/>
                </a:solidFill>
                <a:latin typeface="Calisto MT" panose="02040603050505030304" pitchFamily="18" charset="77"/>
                <a:cs typeface="Tahoma"/>
              </a:rPr>
              <a:t>A</a:t>
            </a:r>
            <a:r>
              <a:rPr sz="7000" b="1" spc="395" dirty="0">
                <a:solidFill>
                  <a:srgbClr val="756052"/>
                </a:solidFill>
                <a:latin typeface="Calisto MT" panose="02040603050505030304" pitchFamily="18" charset="77"/>
                <a:cs typeface="Tahoma"/>
              </a:rPr>
              <a:t>C</a:t>
            </a:r>
            <a:r>
              <a:rPr sz="7000" b="1" spc="95" dirty="0">
                <a:solidFill>
                  <a:srgbClr val="756052"/>
                </a:solidFill>
                <a:latin typeface="Calisto MT" panose="02040603050505030304" pitchFamily="18" charset="77"/>
                <a:cs typeface="Tahoma"/>
              </a:rPr>
              <a:t>T</a:t>
            </a:r>
            <a:r>
              <a:rPr sz="7000" b="1" spc="-1270" dirty="0">
                <a:solidFill>
                  <a:srgbClr val="756052"/>
                </a:solidFill>
                <a:latin typeface="Calisto MT" panose="02040603050505030304" pitchFamily="18" charset="77"/>
                <a:cs typeface="Tahoma"/>
              </a:rPr>
              <a:t>I</a:t>
            </a:r>
            <a:r>
              <a:rPr lang="vi-VN" sz="7000" b="1" spc="-1270" dirty="0">
                <a:solidFill>
                  <a:srgbClr val="756052"/>
                </a:solidFill>
                <a:latin typeface="Calisto MT" panose="02040603050505030304" pitchFamily="18" charset="77"/>
                <a:cs typeface="Tahoma"/>
              </a:rPr>
              <a:t>  </a:t>
            </a:r>
            <a:r>
              <a:rPr sz="7000" b="1" spc="25" dirty="0">
                <a:solidFill>
                  <a:srgbClr val="756052"/>
                </a:solidFill>
                <a:latin typeface="Calisto MT" panose="02040603050505030304" pitchFamily="18" charset="77"/>
                <a:cs typeface="Tahoma"/>
              </a:rPr>
              <a:t>O</a:t>
            </a:r>
            <a:r>
              <a:rPr sz="7000" b="1" spc="30" dirty="0">
                <a:solidFill>
                  <a:srgbClr val="756052"/>
                </a:solidFill>
                <a:latin typeface="Calisto MT" panose="02040603050505030304" pitchFamily="18" charset="77"/>
                <a:cs typeface="Tahoma"/>
              </a:rPr>
              <a:t>N</a:t>
            </a:r>
            <a:r>
              <a:rPr sz="7000" b="1" spc="-750" dirty="0">
                <a:solidFill>
                  <a:srgbClr val="756052"/>
                </a:solidFill>
                <a:latin typeface="Calisto MT" panose="02040603050505030304" pitchFamily="18" charset="77"/>
                <a:cs typeface="Tahoma"/>
              </a:rPr>
              <a:t> </a:t>
            </a:r>
            <a:r>
              <a:rPr sz="7000" b="1" spc="-175" dirty="0">
                <a:solidFill>
                  <a:srgbClr val="756052"/>
                </a:solidFill>
                <a:latin typeface="Calisto MT" panose="02040603050505030304" pitchFamily="18" charset="77"/>
                <a:cs typeface="Tahoma"/>
              </a:rPr>
              <a:t>P</a:t>
            </a:r>
            <a:r>
              <a:rPr sz="7000" b="1" spc="290" dirty="0">
                <a:solidFill>
                  <a:srgbClr val="756052"/>
                </a:solidFill>
                <a:latin typeface="Calisto MT" panose="02040603050505030304" pitchFamily="18" charset="77"/>
                <a:cs typeface="Tahoma"/>
              </a:rPr>
              <a:t>L</a:t>
            </a:r>
            <a:r>
              <a:rPr sz="7000" b="1" spc="30" dirty="0">
                <a:solidFill>
                  <a:srgbClr val="756052"/>
                </a:solidFill>
                <a:latin typeface="Calisto MT" panose="02040603050505030304" pitchFamily="18" charset="77"/>
                <a:cs typeface="Tahoma"/>
              </a:rPr>
              <a:t>AN</a:t>
            </a:r>
            <a:endParaRPr sz="7000" dirty="0">
              <a:latin typeface="Calisto MT" panose="02040603050505030304" pitchFamily="18" charset="77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4314" y="6800421"/>
            <a:ext cx="7269480" cy="230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4330">
              <a:lnSpc>
                <a:spcPct val="114999"/>
              </a:lnSpc>
              <a:spcBef>
                <a:spcPts val="100"/>
              </a:spcBef>
            </a:pPr>
            <a:r>
              <a:rPr sz="2500" spc="45" dirty="0">
                <a:solidFill>
                  <a:srgbClr val="737373"/>
                </a:solidFill>
                <a:latin typeface="Tahoma"/>
                <a:cs typeface="Tahoma"/>
              </a:rPr>
              <a:t>Develop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unique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and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737373"/>
                </a:solidFill>
                <a:latin typeface="Tahoma"/>
                <a:cs typeface="Tahoma"/>
              </a:rPr>
              <a:t>compelling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brand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737373"/>
                </a:solidFill>
                <a:latin typeface="Tahoma"/>
                <a:cs typeface="Tahoma"/>
              </a:rPr>
              <a:t>positioning </a:t>
            </a:r>
            <a:r>
              <a:rPr sz="2500" spc="-76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that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resonates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45" dirty="0">
                <a:solidFill>
                  <a:srgbClr val="737373"/>
                </a:solidFill>
                <a:latin typeface="Tahoma"/>
                <a:cs typeface="Tahoma"/>
              </a:rPr>
              <a:t>with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our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target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20" dirty="0">
                <a:solidFill>
                  <a:srgbClr val="737373"/>
                </a:solidFill>
                <a:latin typeface="Tahoma"/>
                <a:cs typeface="Tahoma"/>
              </a:rPr>
              <a:t>audience.</a:t>
            </a:r>
            <a:endParaRPr sz="2500" dirty="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715"/>
              </a:spcBef>
            </a:pPr>
            <a:r>
              <a:rPr sz="2500" spc="-30" dirty="0">
                <a:solidFill>
                  <a:srgbClr val="737373"/>
                </a:solidFill>
                <a:latin typeface="Tahoma"/>
                <a:cs typeface="Tahoma"/>
              </a:rPr>
              <a:t>Invest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737373"/>
                </a:solidFill>
                <a:latin typeface="Tahoma"/>
                <a:cs typeface="Tahoma"/>
              </a:rPr>
              <a:t>in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737373"/>
                </a:solidFill>
                <a:latin typeface="Tahoma"/>
                <a:cs typeface="Tahoma"/>
              </a:rPr>
              <a:t>product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737373"/>
                </a:solidFill>
                <a:latin typeface="Tahoma"/>
                <a:cs typeface="Tahoma"/>
              </a:rPr>
              <a:t>development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and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5" dirty="0">
                <a:solidFill>
                  <a:srgbClr val="737373"/>
                </a:solidFill>
                <a:latin typeface="Tahoma"/>
                <a:cs typeface="Tahoma"/>
              </a:rPr>
              <a:t>design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737373"/>
                </a:solidFill>
                <a:latin typeface="Tahoma"/>
                <a:cs typeface="Tahoma"/>
              </a:rPr>
              <a:t>to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ensure </a:t>
            </a:r>
            <a:r>
              <a:rPr sz="2500" spc="-76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that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our products </a:t>
            </a:r>
            <a:r>
              <a:rPr sz="2500" dirty="0">
                <a:solidFill>
                  <a:srgbClr val="737373"/>
                </a:solidFill>
                <a:latin typeface="Tahoma"/>
                <a:cs typeface="Tahoma"/>
              </a:rPr>
              <a:t>meet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the </a:t>
            </a:r>
            <a:r>
              <a:rPr sz="2500" spc="10" dirty="0">
                <a:solidFill>
                  <a:srgbClr val="737373"/>
                </a:solidFill>
                <a:latin typeface="Tahoma"/>
                <a:cs typeface="Tahoma"/>
              </a:rPr>
              <a:t>evolving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needs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and </a:t>
            </a:r>
            <a:r>
              <a:rPr sz="2500" spc="-2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preferences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65" dirty="0">
                <a:solidFill>
                  <a:srgbClr val="737373"/>
                </a:solidFill>
                <a:latin typeface="Tahoma"/>
                <a:cs typeface="Tahoma"/>
              </a:rPr>
              <a:t>of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our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5" dirty="0">
                <a:solidFill>
                  <a:srgbClr val="737373"/>
                </a:solidFill>
                <a:latin typeface="Tahoma"/>
                <a:cs typeface="Tahoma"/>
              </a:rPr>
              <a:t>customers.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95378" y="5928142"/>
            <a:ext cx="6844665" cy="333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99465">
              <a:lnSpc>
                <a:spcPct val="114999"/>
              </a:lnSpc>
              <a:spcBef>
                <a:spcPts val="100"/>
              </a:spcBef>
            </a:pPr>
            <a:r>
              <a:rPr sz="2500" spc="40" dirty="0">
                <a:solidFill>
                  <a:srgbClr val="737373"/>
                </a:solidFill>
                <a:latin typeface="Tahoma"/>
                <a:cs typeface="Tahoma"/>
              </a:rPr>
              <a:t>Optimize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our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brand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737373"/>
                </a:solidFill>
                <a:latin typeface="Tahoma"/>
                <a:cs typeface="Tahoma"/>
              </a:rPr>
              <a:t>touchpoints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737373"/>
                </a:solidFill>
                <a:latin typeface="Tahoma"/>
                <a:cs typeface="Tahoma"/>
              </a:rPr>
              <a:t>to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737373"/>
                </a:solidFill>
                <a:latin typeface="Tahoma"/>
                <a:cs typeface="Tahoma"/>
              </a:rPr>
              <a:t>create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70" dirty="0">
                <a:solidFill>
                  <a:srgbClr val="737373"/>
                </a:solidFill>
                <a:latin typeface="Tahoma"/>
                <a:cs typeface="Tahoma"/>
              </a:rPr>
              <a:t>a </a:t>
            </a:r>
            <a:r>
              <a:rPr sz="2500" spc="-77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cohesive</a:t>
            </a:r>
            <a:r>
              <a:rPr sz="2500" spc="-15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and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40" dirty="0">
                <a:solidFill>
                  <a:srgbClr val="737373"/>
                </a:solidFill>
                <a:latin typeface="Tahoma"/>
                <a:cs typeface="Tahoma"/>
              </a:rPr>
              <a:t>engaging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brand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experience.</a:t>
            </a:r>
            <a:endParaRPr sz="2500">
              <a:latin typeface="Tahoma"/>
              <a:cs typeface="Tahoma"/>
            </a:endParaRPr>
          </a:p>
          <a:p>
            <a:pPr marL="12700" marR="174625">
              <a:lnSpc>
                <a:spcPct val="114999"/>
              </a:lnSpc>
              <a:spcBef>
                <a:spcPts val="1180"/>
              </a:spcBef>
            </a:pPr>
            <a:r>
              <a:rPr sz="2500" spc="20" dirty="0">
                <a:solidFill>
                  <a:srgbClr val="737373"/>
                </a:solidFill>
                <a:latin typeface="Tahoma"/>
                <a:cs typeface="Tahoma"/>
              </a:rPr>
              <a:t>Empower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and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45" dirty="0">
                <a:solidFill>
                  <a:srgbClr val="737373"/>
                </a:solidFill>
                <a:latin typeface="Tahoma"/>
                <a:cs typeface="Tahoma"/>
              </a:rPr>
              <a:t>engage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our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737373"/>
                </a:solidFill>
                <a:latin typeface="Tahoma"/>
                <a:cs typeface="Tahoma"/>
              </a:rPr>
              <a:t>customers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737373"/>
                </a:solidFill>
                <a:latin typeface="Tahoma"/>
                <a:cs typeface="Tahoma"/>
              </a:rPr>
              <a:t>to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become </a:t>
            </a:r>
            <a:r>
              <a:rPr sz="2500" spc="-76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brand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20" dirty="0">
                <a:solidFill>
                  <a:srgbClr val="737373"/>
                </a:solidFill>
                <a:latin typeface="Tahoma"/>
                <a:cs typeface="Tahoma"/>
              </a:rPr>
              <a:t>advocates.</a:t>
            </a:r>
            <a:endParaRPr sz="25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715"/>
              </a:spcBef>
            </a:pPr>
            <a:r>
              <a:rPr sz="2500" spc="45" dirty="0">
                <a:solidFill>
                  <a:srgbClr val="737373"/>
                </a:solidFill>
                <a:latin typeface="Tahoma"/>
                <a:cs typeface="Tahoma"/>
              </a:rPr>
              <a:t>Develop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comprehensive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brand 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guidelines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and </a:t>
            </a:r>
            <a:r>
              <a:rPr sz="2500" spc="-2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governance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structures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737373"/>
                </a:solidFill>
                <a:latin typeface="Tahoma"/>
                <a:cs typeface="Tahoma"/>
              </a:rPr>
              <a:t>to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ensure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consistency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and </a:t>
            </a:r>
            <a:r>
              <a:rPr sz="2500" spc="-77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effectiveness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0" dirty="0">
                <a:solidFill>
                  <a:srgbClr val="737373"/>
                </a:solidFill>
                <a:latin typeface="Tahoma"/>
                <a:cs typeface="Tahoma"/>
              </a:rPr>
              <a:t>in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45" dirty="0">
                <a:solidFill>
                  <a:srgbClr val="737373"/>
                </a:solidFill>
                <a:latin typeface="Tahoma"/>
                <a:cs typeface="Tahoma"/>
              </a:rPr>
              <a:t>managing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our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40" dirty="0">
                <a:solidFill>
                  <a:srgbClr val="737373"/>
                </a:solidFill>
                <a:latin typeface="Tahoma"/>
                <a:cs typeface="Tahoma"/>
              </a:rPr>
              <a:t>brands.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0427" y="1028700"/>
            <a:ext cx="7172324" cy="50863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598197" y="1288486"/>
            <a:ext cx="270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7192308"/>
            <a:ext cx="725297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Brand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737373"/>
                </a:solidFill>
                <a:latin typeface="Tahoma"/>
                <a:cs typeface="Tahoma"/>
              </a:rPr>
              <a:t>Health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737373"/>
                </a:solidFill>
                <a:latin typeface="Tahoma"/>
                <a:cs typeface="Tahoma"/>
              </a:rPr>
              <a:t>Metrics: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45" dirty="0">
                <a:solidFill>
                  <a:srgbClr val="737373"/>
                </a:solidFill>
                <a:latin typeface="Tahoma"/>
                <a:cs typeface="Tahoma"/>
              </a:rPr>
              <a:t>Develop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metrics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that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30" dirty="0">
                <a:solidFill>
                  <a:srgbClr val="737373"/>
                </a:solidFill>
                <a:latin typeface="Tahoma"/>
                <a:cs typeface="Tahoma"/>
              </a:rPr>
              <a:t>you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40" dirty="0">
                <a:solidFill>
                  <a:srgbClr val="737373"/>
                </a:solidFill>
                <a:latin typeface="Tahoma"/>
                <a:cs typeface="Tahoma"/>
              </a:rPr>
              <a:t>will </a:t>
            </a:r>
            <a:r>
              <a:rPr sz="2500" spc="-76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5" dirty="0">
                <a:solidFill>
                  <a:srgbClr val="737373"/>
                </a:solidFill>
                <a:latin typeface="Tahoma"/>
                <a:cs typeface="Tahoma"/>
              </a:rPr>
              <a:t>use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737373"/>
                </a:solidFill>
                <a:latin typeface="Tahoma"/>
                <a:cs typeface="Tahoma"/>
              </a:rPr>
              <a:t>to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track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the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737373"/>
                </a:solidFill>
                <a:latin typeface="Tahoma"/>
                <a:cs typeface="Tahoma"/>
              </a:rPr>
              <a:t>health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65" dirty="0">
                <a:solidFill>
                  <a:srgbClr val="737373"/>
                </a:solidFill>
                <a:latin typeface="Tahoma"/>
                <a:cs typeface="Tahoma"/>
              </a:rPr>
              <a:t>of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737373"/>
                </a:solidFill>
                <a:latin typeface="Tahoma"/>
                <a:cs typeface="Tahoma"/>
              </a:rPr>
              <a:t>your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brand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25" dirty="0">
                <a:solidFill>
                  <a:srgbClr val="737373"/>
                </a:solidFill>
                <a:latin typeface="Tahoma"/>
                <a:cs typeface="Tahoma"/>
              </a:rPr>
              <a:t>over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time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14871" y="7112928"/>
            <a:ext cx="7403465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50" dirty="0">
                <a:solidFill>
                  <a:srgbClr val="737373"/>
                </a:solidFill>
                <a:latin typeface="Tahoma"/>
                <a:cs typeface="Tahoma"/>
              </a:rPr>
              <a:t>Monitoring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and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Evaluation </a:t>
            </a:r>
            <a:r>
              <a:rPr sz="2500" spc="-45" dirty="0">
                <a:solidFill>
                  <a:srgbClr val="737373"/>
                </a:solidFill>
                <a:latin typeface="Tahoma"/>
                <a:cs typeface="Tahoma"/>
              </a:rPr>
              <a:t>Plan: </a:t>
            </a:r>
            <a:r>
              <a:rPr sz="2500" spc="45" dirty="0">
                <a:solidFill>
                  <a:srgbClr val="737373"/>
                </a:solidFill>
                <a:latin typeface="Tahoma"/>
                <a:cs typeface="Tahoma"/>
              </a:rPr>
              <a:t>Develop </a:t>
            </a:r>
            <a:r>
              <a:rPr sz="2500" spc="-70" dirty="0">
                <a:solidFill>
                  <a:srgbClr val="737373"/>
                </a:solidFill>
                <a:latin typeface="Tahoma"/>
                <a:cs typeface="Tahoma"/>
              </a:rPr>
              <a:t>a </a:t>
            </a:r>
            <a:r>
              <a:rPr sz="2500" spc="-15" dirty="0">
                <a:solidFill>
                  <a:srgbClr val="737373"/>
                </a:solidFill>
                <a:latin typeface="Tahoma"/>
                <a:cs typeface="Tahoma"/>
              </a:rPr>
              <a:t>plan </a:t>
            </a:r>
            <a:r>
              <a:rPr sz="2500" spc="45" dirty="0">
                <a:solidFill>
                  <a:srgbClr val="737373"/>
                </a:solidFill>
                <a:latin typeface="Tahoma"/>
                <a:cs typeface="Tahoma"/>
              </a:rPr>
              <a:t>for </a:t>
            </a:r>
            <a:r>
              <a:rPr sz="2500" spc="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5" dirty="0">
                <a:solidFill>
                  <a:srgbClr val="737373"/>
                </a:solidFill>
                <a:latin typeface="Tahoma"/>
                <a:cs typeface="Tahoma"/>
              </a:rPr>
              <a:t>monitoring</a:t>
            </a:r>
            <a:r>
              <a:rPr sz="2500" spc="-14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5" dirty="0">
                <a:solidFill>
                  <a:srgbClr val="737373"/>
                </a:solidFill>
                <a:latin typeface="Tahoma"/>
                <a:cs typeface="Tahoma"/>
              </a:rPr>
              <a:t>progress</a:t>
            </a:r>
            <a:r>
              <a:rPr sz="2500" spc="-13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25" dirty="0">
                <a:solidFill>
                  <a:srgbClr val="737373"/>
                </a:solidFill>
                <a:latin typeface="Tahoma"/>
                <a:cs typeface="Tahoma"/>
              </a:rPr>
              <a:t>and</a:t>
            </a:r>
            <a:r>
              <a:rPr sz="2500" spc="-13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evaluating</a:t>
            </a:r>
            <a:r>
              <a:rPr sz="2500" spc="-13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the</a:t>
            </a:r>
            <a:r>
              <a:rPr sz="2500" spc="-13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15" dirty="0">
                <a:solidFill>
                  <a:srgbClr val="737373"/>
                </a:solidFill>
                <a:latin typeface="Tahoma"/>
                <a:cs typeface="Tahoma"/>
              </a:rPr>
              <a:t>effectiveness </a:t>
            </a:r>
            <a:r>
              <a:rPr sz="2500" spc="-77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65" dirty="0">
                <a:solidFill>
                  <a:srgbClr val="737373"/>
                </a:solidFill>
                <a:latin typeface="Tahoma"/>
                <a:cs typeface="Tahoma"/>
              </a:rPr>
              <a:t>of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737373"/>
                </a:solidFill>
                <a:latin typeface="Tahoma"/>
                <a:cs typeface="Tahoma"/>
              </a:rPr>
              <a:t>your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brand</a:t>
            </a:r>
            <a:r>
              <a:rPr sz="2500" spc="-145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30" dirty="0">
                <a:solidFill>
                  <a:srgbClr val="737373"/>
                </a:solidFill>
                <a:latin typeface="Tahoma"/>
                <a:cs typeface="Tahoma"/>
              </a:rPr>
              <a:t>management</a:t>
            </a:r>
            <a:r>
              <a:rPr sz="2500" spc="-150" dirty="0">
                <a:solidFill>
                  <a:srgbClr val="737373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737373"/>
                </a:solidFill>
                <a:latin typeface="Tahoma"/>
                <a:cs typeface="Tahoma"/>
              </a:rPr>
              <a:t>strategies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558354"/>
            <a:ext cx="6710045" cy="36617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pc="105" dirty="0">
                <a:latin typeface="Calisto MT" panose="02040603050505030304" pitchFamily="18" charset="77"/>
              </a:rPr>
              <a:t>M</a:t>
            </a:r>
            <a:r>
              <a:rPr spc="25" dirty="0">
                <a:latin typeface="Calisto MT" panose="02040603050505030304" pitchFamily="18" charset="77"/>
              </a:rPr>
              <a:t>ON</a:t>
            </a:r>
            <a:r>
              <a:rPr spc="-1270" dirty="0">
                <a:latin typeface="Calisto MT" panose="02040603050505030304" pitchFamily="18" charset="77"/>
              </a:rPr>
              <a:t>I</a:t>
            </a:r>
            <a:r>
              <a:rPr lang="vi-VN" spc="-1270" dirty="0">
                <a:latin typeface="Calisto MT" panose="02040603050505030304" pitchFamily="18" charset="77"/>
              </a:rPr>
              <a:t>  </a:t>
            </a:r>
            <a:r>
              <a:rPr spc="95" dirty="0">
                <a:latin typeface="Calisto MT" panose="02040603050505030304" pitchFamily="18" charset="77"/>
              </a:rPr>
              <a:t>T</a:t>
            </a:r>
            <a:r>
              <a:rPr spc="25" dirty="0">
                <a:latin typeface="Calisto MT" panose="02040603050505030304" pitchFamily="18" charset="77"/>
              </a:rPr>
              <a:t>O</a:t>
            </a:r>
            <a:r>
              <a:rPr spc="-430" dirty="0">
                <a:latin typeface="Calisto MT" panose="02040603050505030304" pitchFamily="18" charset="77"/>
              </a:rPr>
              <a:t>R</a:t>
            </a:r>
            <a:r>
              <a:rPr spc="-1270" dirty="0">
                <a:latin typeface="Calisto MT" panose="02040603050505030304" pitchFamily="18" charset="77"/>
              </a:rPr>
              <a:t>I</a:t>
            </a:r>
            <a:r>
              <a:rPr lang="vi-VN" spc="-1270" dirty="0">
                <a:latin typeface="Calisto MT" panose="02040603050505030304" pitchFamily="18" charset="77"/>
              </a:rPr>
              <a:t>  </a:t>
            </a:r>
            <a:r>
              <a:rPr spc="25" dirty="0">
                <a:latin typeface="Calisto MT" panose="02040603050505030304" pitchFamily="18" charset="77"/>
              </a:rPr>
              <a:t>N</a:t>
            </a:r>
            <a:r>
              <a:rPr spc="10" dirty="0">
                <a:latin typeface="Calisto MT" panose="02040603050505030304" pitchFamily="18" charset="77"/>
              </a:rPr>
              <a:t>G</a:t>
            </a:r>
            <a:r>
              <a:rPr spc="-750" dirty="0">
                <a:latin typeface="Calisto MT" panose="02040603050505030304" pitchFamily="18" charset="77"/>
              </a:rPr>
              <a:t> </a:t>
            </a:r>
            <a:r>
              <a:rPr spc="-415" dirty="0">
                <a:latin typeface="Calisto MT" panose="02040603050505030304" pitchFamily="18" charset="77"/>
              </a:rPr>
              <a:t>&amp;  </a:t>
            </a:r>
            <a:r>
              <a:rPr spc="-65" dirty="0">
                <a:latin typeface="Calisto MT" panose="02040603050505030304" pitchFamily="18" charset="77"/>
              </a:rPr>
              <a:t>EVALUATION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478</Words>
  <Application>Microsoft Macintosh PowerPoint</Application>
  <PresentationFormat>Custom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Calisto MT</vt:lpstr>
      <vt:lpstr>Tahoma</vt:lpstr>
      <vt:lpstr>Verdana</vt:lpstr>
      <vt:lpstr>Office Theme</vt:lpstr>
      <vt:lpstr>Larana Inc.</vt:lpstr>
      <vt:lpstr>INTRODUCING</vt:lpstr>
      <vt:lpstr>VI  SI ON &amp; MI  SSI ON</vt:lpstr>
      <vt:lpstr>SITUATION ANALYSIS</vt:lpstr>
      <vt:lpstr>COMPANY GOALS</vt:lpstr>
      <vt:lpstr>COMPANY STRATEGY</vt:lpstr>
      <vt:lpstr>RESOURCE ALLOCATION</vt:lpstr>
      <vt:lpstr>PowerPoint Presentation</vt:lpstr>
      <vt:lpstr>MONI  TORI  NG &amp; 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White Minimalist Business Strategy Presentation</dc:title>
  <dc:creator>Tran Ngoc Mai</dc:creator>
  <cp:keywords>DAFffjQwoPs,BAEuMn9krSA</cp:keywords>
  <cp:lastModifiedBy>Microsoft Office User</cp:lastModifiedBy>
  <cp:revision>1</cp:revision>
  <dcterms:created xsi:type="dcterms:W3CDTF">2023-04-08T06:45:27Z</dcterms:created>
  <dcterms:modified xsi:type="dcterms:W3CDTF">2023-04-08T06:53:19Z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2023-04-08T00:00:00Z</vt:filetime>
  </property>
  <property fmtid="{D5CDD505-2E9C-101B-9397-08002B2CF9AE}" pid="3" name="Creator">
    <vt:lpwstr>Canva</vt:lpwstr>
  </property>
  <property fmtid="{D5CDD505-2E9C-101B-9397-08002B2CF9AE}" pid="4" name="LastSaved">
    <vt:filetime>2023-04-08T00:00:00Z</vt:filetime>
  </property>
</Properties>
</file>