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8288000" cy="102870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Lato" panose="020F0502020204030203" pitchFamily="34" charset="0"/>
      <p:regular r:id="rId10"/>
      <p:bold r:id="rId11"/>
    </p:embeddedFont>
    <p:embeddedFont>
      <p:font typeface="Lato Bold" panose="020F0502020204030203" pitchFamily="34" charset="0"/>
      <p:regular r:id="rId12"/>
      <p:bold r:id="rId13"/>
    </p:embeddedFont>
    <p:embeddedFont>
      <p:font typeface="Moontime" pitchFamily="2" charset="0"/>
      <p:regular r:id="rId14"/>
    </p:embeddedFont>
    <p:embeddedFont>
      <p:font typeface="Public Sans" pitchFamily="2" charset="77"/>
      <p:regular r:id="rId15"/>
    </p:embeddedFont>
    <p:embeddedFont>
      <p:font typeface="Questrial" pitchFamily="2" charset="77"/>
      <p:regular r:id="rId16"/>
    </p:embeddedFont>
    <p:embeddedFont>
      <p:font typeface="Raleway" pitchFamily="2" charset="77"/>
      <p:regular r:id="rId17"/>
      <p:bold r:id="rId18"/>
    </p:embeddedFont>
    <p:embeddedFont>
      <p:font typeface="Twister" pitchFamily="2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72" d="100"/>
          <a:sy n="72" d="100"/>
        </p:scale>
        <p:origin x="76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font" Target="fonts/font8.fntdata"/><Relationship Id="rId18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font" Target="fonts/font2.fntdata"/><Relationship Id="rId12" Type="http://schemas.openxmlformats.org/officeDocument/2006/relationships/font" Target="fonts/font7.fntdata"/><Relationship Id="rId17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1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font" Target="fonts/font10.fntdata"/><Relationship Id="rId23" Type="http://schemas.openxmlformats.org/officeDocument/2006/relationships/tableStyles" Target="tableStyles.xml"/><Relationship Id="rId10" Type="http://schemas.openxmlformats.org/officeDocument/2006/relationships/font" Target="fonts/font5.fntdata"/><Relationship Id="rId1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font" Target="fonts/font9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562" t="24854" r="10562" b="971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59964" y="2285002"/>
            <a:ext cx="14368071" cy="5716996"/>
            <a:chOff x="0" y="0"/>
            <a:chExt cx="7380650" cy="29367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80650" cy="2936730"/>
            </a:xfrm>
            <a:custGeom>
              <a:avLst/>
              <a:gdLst/>
              <a:ahLst/>
              <a:cxnLst/>
              <a:rect l="l" t="t" r="r" b="b"/>
              <a:pathLst>
                <a:path w="7380650" h="2936730">
                  <a:moveTo>
                    <a:pt x="0" y="0"/>
                  </a:moveTo>
                  <a:lnTo>
                    <a:pt x="0" y="2936730"/>
                  </a:lnTo>
                  <a:lnTo>
                    <a:pt x="7380650" y="2936730"/>
                  </a:lnTo>
                  <a:lnTo>
                    <a:pt x="7380650" y="0"/>
                  </a:lnTo>
                  <a:lnTo>
                    <a:pt x="0" y="0"/>
                  </a:lnTo>
                  <a:close/>
                  <a:moveTo>
                    <a:pt x="7319690" y="2875770"/>
                  </a:moveTo>
                  <a:lnTo>
                    <a:pt x="59690" y="2875770"/>
                  </a:lnTo>
                  <a:lnTo>
                    <a:pt x="59690" y="59690"/>
                  </a:lnTo>
                  <a:lnTo>
                    <a:pt x="7319690" y="59690"/>
                  </a:lnTo>
                  <a:lnTo>
                    <a:pt x="7319690" y="287577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4487000" y="3795044"/>
            <a:ext cx="9314000" cy="2696912"/>
            <a:chOff x="0" y="0"/>
            <a:chExt cx="12418667" cy="3595883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0"/>
              <a:ext cx="12418667" cy="2040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80"/>
                </a:lnSpc>
              </a:pPr>
              <a:r>
                <a:rPr lang="en-US" sz="9600">
                  <a:solidFill>
                    <a:srgbClr val="000000"/>
                  </a:solidFill>
                  <a:latin typeface="Lato Bold"/>
                </a:rPr>
                <a:t>Thank you!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093049"/>
              <a:ext cx="12418667" cy="150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Lato"/>
                </a:rPr>
                <a:t>Write a closing statement</a:t>
              </a:r>
            </a:p>
            <a:p>
              <a:pPr algn="ctr">
                <a:lnSpc>
                  <a:spcPts val="4549"/>
                </a:lnSpc>
              </a:pPr>
              <a:r>
                <a:rPr lang="en-US" sz="3499">
                  <a:solidFill>
                    <a:srgbClr val="000000"/>
                  </a:solidFill>
                  <a:latin typeface="Lato"/>
                </a:rPr>
                <a:t>or call-to-action here.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62172" y="-668293"/>
            <a:ext cx="2446436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864009" y="6950278"/>
            <a:ext cx="2423991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93156" y="-403679"/>
            <a:ext cx="11009614" cy="1036279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85231" y="4362956"/>
            <a:ext cx="10317538" cy="2646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000000"/>
                </a:solidFill>
                <a:latin typeface="Moontime"/>
              </a:rPr>
              <a:t>Thank</a:t>
            </a:r>
          </a:p>
          <a:p>
            <a:pPr algn="ctr">
              <a:lnSpc>
                <a:spcPts val="9011"/>
              </a:lnSpc>
            </a:pPr>
            <a:r>
              <a:rPr lang="en-US" sz="17003">
                <a:solidFill>
                  <a:srgbClr val="000000"/>
                </a:solidFill>
                <a:latin typeface="Moontime"/>
              </a:rPr>
              <a:t>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986619">
            <a:off x="-2800762" y="3343677"/>
            <a:ext cx="5029200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926706" y="-3752582"/>
            <a:ext cx="9152475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0338574">
            <a:off x="4569016" y="-5480084"/>
            <a:ext cx="9152475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9024995">
            <a:off x="-2679407" y="-4114800"/>
            <a:ext cx="9152475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936786" flipV="1">
            <a:off x="16141297" y="3404390"/>
            <a:ext cx="50292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80711" y="-4904700"/>
            <a:ext cx="7401497" cy="82296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672048" y="-5018174"/>
            <a:ext cx="7401497" cy="82296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712665">
            <a:off x="-990270" y="7258855"/>
            <a:ext cx="7401497" cy="82296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846334">
            <a:off x="9995837" y="6172200"/>
            <a:ext cx="7401497" cy="82296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725007" y="5019675"/>
            <a:ext cx="12837986" cy="2155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71"/>
              </a:lnSpc>
            </a:pPr>
            <a:r>
              <a:rPr lang="en-US" sz="13599">
                <a:solidFill>
                  <a:srgbClr val="273384"/>
                </a:solidFill>
                <a:ea typeface="Eczar SemiBold Bold"/>
              </a:rPr>
              <a:t>﻿THANK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59826" y="7003796"/>
            <a:ext cx="11170855" cy="772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19"/>
              </a:lnSpc>
            </a:pPr>
            <a:r>
              <a:rPr lang="en-US" sz="3999">
                <a:solidFill>
                  <a:srgbClr val="000000"/>
                </a:solidFill>
                <a:latin typeface="Raleway"/>
              </a:rPr>
              <a:t>"Write Your Topic Or Idea"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6406541" y="2374446"/>
            <a:ext cx="5474919" cy="2093047"/>
            <a:chOff x="0" y="0"/>
            <a:chExt cx="7299891" cy="2790730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025483" y="0"/>
              <a:ext cx="3248925" cy="2215176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0" y="2148501"/>
              <a:ext cx="7299891" cy="6422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2"/>
                </a:lnSpc>
              </a:pPr>
              <a:r>
                <a:rPr lang="en-US" sz="2880">
                  <a:solidFill>
                    <a:srgbClr val="A88353"/>
                  </a:solidFill>
                  <a:latin typeface="Public Sans"/>
                </a:rPr>
                <a:t>Your Group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2000"/>
          </a:blip>
          <a:srcRect/>
          <a:stretch>
            <a:fillRect/>
          </a:stretch>
        </p:blipFill>
        <p:spPr>
          <a:xfrm rot="-5400000">
            <a:off x="4131593" y="236776"/>
            <a:ext cx="10642196" cy="94582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65999"/>
          </a:blip>
          <a:srcRect/>
          <a:stretch>
            <a:fillRect/>
          </a:stretch>
        </p:blipFill>
        <p:spPr>
          <a:xfrm>
            <a:off x="10654949" y="-2349804"/>
            <a:ext cx="985580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65999"/>
          </a:blip>
          <a:srcRect/>
          <a:stretch>
            <a:fillRect/>
          </a:stretch>
        </p:blipFill>
        <p:spPr>
          <a:xfrm rot="-10800000">
            <a:off x="-1757175" y="4795044"/>
            <a:ext cx="9855808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97075" y="4374833"/>
            <a:ext cx="7493851" cy="145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0"/>
              </a:lnSpc>
            </a:pPr>
            <a:r>
              <a:rPr lang="en-US" sz="9000">
                <a:solidFill>
                  <a:srgbClr val="000000"/>
                </a:solidFill>
                <a:latin typeface="Twister"/>
              </a:rPr>
              <a:t>Thank You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548554" y="7625675"/>
            <a:ext cx="9190891" cy="589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Questrial"/>
              </a:rPr>
              <a:t>Write your company name here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Lato Bold</vt:lpstr>
      <vt:lpstr>Twister</vt:lpstr>
      <vt:lpstr>Calibri</vt:lpstr>
      <vt:lpstr>Public Sans</vt:lpstr>
      <vt:lpstr>Questrial</vt:lpstr>
      <vt:lpstr>Moontime</vt:lpstr>
      <vt:lpstr>Arial</vt:lpstr>
      <vt:lpstr>Lato</vt:lpstr>
      <vt:lpstr>Raleway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Don't wait to be the better version of yourself</dc:title>
  <cp:lastModifiedBy>Microsoft Office User</cp:lastModifiedBy>
  <cp:revision>1</cp:revision>
  <dcterms:created xsi:type="dcterms:W3CDTF">2006-08-16T00:00:00Z</dcterms:created>
  <dcterms:modified xsi:type="dcterms:W3CDTF">2023-05-24T16:08:19Z</dcterms:modified>
  <dc:identifier>DAFj2KHyIPk</dc:identifier>
</cp:coreProperties>
</file>