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DM Sans" pitchFamily="2" charset="77"/>
      <p:regular r:id="rId9"/>
    </p:embeddedFont>
    <p:embeddedFont>
      <p:font typeface="DM Sans Bold" pitchFamily="2" charset="77"/>
      <p:regular r:id="rId10"/>
      <p:bold r:id="rId11"/>
    </p:embeddedFont>
    <p:embeddedFont>
      <p:font typeface="Inter" panose="020B0502030000000004" pitchFamily="34" charset="0"/>
      <p:regular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Raleway" pitchFamily="2" charset="77"/>
      <p:regular r:id="rId17"/>
      <p:bold r:id="rId18"/>
      <p:italic r:id="rId19"/>
      <p:boldItalic r:id="rId20"/>
    </p:embeddedFont>
    <p:embeddedFont>
      <p:font typeface="TAN Twinkle" pitchFamily="2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54" autoAdjust="0"/>
  </p:normalViewPr>
  <p:slideViewPr>
    <p:cSldViewPr>
      <p:cViewPr varScale="1">
        <p:scale>
          <a:sx n="72" d="100"/>
          <a:sy n="72" d="100"/>
        </p:scale>
        <p:origin x="76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heme" Target="theme/theme1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viewProps" Target="viewProp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DD0BC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6103477" y="713251"/>
            <a:ext cx="1155823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171616"/>
                </a:solidFill>
                <a:latin typeface="Open Sans"/>
              </a:rPr>
              <a:t>Page 15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1550" y="9229725"/>
            <a:ext cx="787650" cy="264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39"/>
              </a:lnSpc>
            </a:pPr>
            <a:r>
              <a:rPr lang="en-US" sz="1599" dirty="0">
                <a:solidFill>
                  <a:srgbClr val="171616"/>
                </a:solidFill>
                <a:latin typeface="Open Sans"/>
              </a:rPr>
              <a:t>2022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1820023"/>
            <a:ext cx="18288000" cy="6646955"/>
            <a:chOff x="0" y="0"/>
            <a:chExt cx="24384000" cy="8862607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t="15548" b="15548"/>
            <a:stretch>
              <a:fillRect/>
            </a:stretch>
          </p:blipFill>
          <p:spPr>
            <a:xfrm>
              <a:off x="0" y="0"/>
              <a:ext cx="24384000" cy="8862607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2178483" y="3316985"/>
            <a:ext cx="13931034" cy="3653030"/>
            <a:chOff x="0" y="0"/>
            <a:chExt cx="7826849" cy="20523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826849" cy="2052375"/>
            </a:xfrm>
            <a:custGeom>
              <a:avLst/>
              <a:gdLst/>
              <a:ahLst/>
              <a:cxnLst/>
              <a:rect l="l" t="t" r="r" b="b"/>
              <a:pathLst>
                <a:path w="7826849" h="2052375">
                  <a:moveTo>
                    <a:pt x="0" y="0"/>
                  </a:moveTo>
                  <a:lnTo>
                    <a:pt x="7826849" y="0"/>
                  </a:lnTo>
                  <a:lnTo>
                    <a:pt x="7826849" y="2052375"/>
                  </a:lnTo>
                  <a:lnTo>
                    <a:pt x="0" y="2052375"/>
                  </a:lnTo>
                  <a:close/>
                </a:path>
              </a:pathLst>
            </a:custGeom>
            <a:solidFill>
              <a:srgbClr val="DDD0BC">
                <a:alpha val="84706"/>
              </a:srgbClr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2178483" y="3748937"/>
            <a:ext cx="13931034" cy="2493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04"/>
              </a:lnSpc>
              <a:spcBef>
                <a:spcPct val="0"/>
              </a:spcBef>
            </a:pPr>
            <a:r>
              <a:rPr lang="en-US" sz="14431">
                <a:solidFill>
                  <a:srgbClr val="171616"/>
                </a:solidFill>
                <a:latin typeface="Raleway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4299551" y="8660242"/>
            <a:ext cx="295974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sz="2000" spc="600">
                <a:solidFill>
                  <a:srgbClr val="000000"/>
                </a:solidFill>
                <a:latin typeface="Inter"/>
              </a:rPr>
              <a:t>PAGE NUMBER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8660242"/>
            <a:ext cx="3670263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spc="600">
                <a:solidFill>
                  <a:srgbClr val="000000"/>
                </a:solidFill>
                <a:latin typeface="Inter"/>
              </a:rPr>
              <a:t>COMPANY NAME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722423" y="3549717"/>
            <a:ext cx="5057003" cy="3549013"/>
            <a:chOff x="0" y="0"/>
            <a:chExt cx="6742670" cy="4732017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2532" r="2532"/>
            <a:stretch>
              <a:fillRect/>
            </a:stretch>
          </p:blipFill>
          <p:spPr>
            <a:xfrm>
              <a:off x="0" y="0"/>
              <a:ext cx="6742670" cy="4732017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571750" y="2273159"/>
            <a:ext cx="9506980" cy="1276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26"/>
              </a:lnSpc>
            </a:pPr>
            <a:r>
              <a:rPr lang="en-US" sz="7376">
                <a:solidFill>
                  <a:srgbClr val="000000"/>
                </a:solidFill>
                <a:latin typeface="TAN Twinkle"/>
              </a:rPr>
              <a:t>Thank you!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81200" y="-94024"/>
            <a:ext cx="4102978" cy="22454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81200" y="6267450"/>
            <a:ext cx="2880360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245946" y="3130544"/>
            <a:ext cx="10620170" cy="166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sz="12500">
                <a:solidFill>
                  <a:srgbClr val="FFFFFF"/>
                </a:solidFill>
                <a:latin typeface="DM Sans Bold"/>
              </a:rPr>
              <a:t>THANK YOU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0" y="4819644"/>
            <a:ext cx="5722116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50"/>
              </a:lnSpc>
            </a:pPr>
            <a:r>
              <a:rPr lang="en-US" sz="3500">
                <a:solidFill>
                  <a:srgbClr val="FFFFFF"/>
                </a:solidFill>
                <a:latin typeface="DM Sans Bold"/>
              </a:rPr>
              <a:t>Have any question?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5921375"/>
            <a:ext cx="5722116" cy="1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50"/>
              </a:lnSpc>
            </a:pPr>
            <a:r>
              <a:rPr lang="en-US" sz="3500">
                <a:solidFill>
                  <a:srgbClr val="FFFFFF"/>
                </a:solidFill>
                <a:latin typeface="DM Sans"/>
              </a:rPr>
              <a:t>+123-456-7890</a:t>
            </a:r>
          </a:p>
          <a:p>
            <a:pPr algn="r">
              <a:lnSpc>
                <a:spcPts val="3850"/>
              </a:lnSpc>
            </a:pPr>
            <a:r>
              <a:rPr lang="en-US" sz="3500">
                <a:solidFill>
                  <a:srgbClr val="FFFFFF"/>
                </a:solidFill>
                <a:latin typeface="DM Sans"/>
              </a:rPr>
              <a:t>hello@ahaslides.com</a:t>
            </a:r>
          </a:p>
          <a:p>
            <a:pPr algn="r">
              <a:lnSpc>
                <a:spcPts val="3850"/>
              </a:lnSpc>
            </a:pPr>
            <a:r>
              <a:rPr lang="en-US" sz="3500">
                <a:solidFill>
                  <a:srgbClr val="FFFFFF"/>
                </a:solidFill>
                <a:latin typeface="DM Sans"/>
              </a:rPr>
              <a:t>www.ahaslides.com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5623560" y="7673106"/>
            <a:ext cx="3422956" cy="26138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Macintosh PowerPoint</Application>
  <PresentationFormat>Custom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TAN Twinkle</vt:lpstr>
      <vt:lpstr>DM Sans Bold</vt:lpstr>
      <vt:lpstr>Calibri</vt:lpstr>
      <vt:lpstr>DM Sans</vt:lpstr>
      <vt:lpstr>Inter</vt:lpstr>
      <vt:lpstr>Open Sans</vt:lpstr>
      <vt:lpstr>Raleway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Page number</dc:title>
  <cp:lastModifiedBy>Microsoft Office User</cp:lastModifiedBy>
  <cp:revision>2</cp:revision>
  <dcterms:created xsi:type="dcterms:W3CDTF">2006-08-16T00:00:00Z</dcterms:created>
  <dcterms:modified xsi:type="dcterms:W3CDTF">2023-05-25T05:33:05Z</dcterms:modified>
  <dc:identifier>DAFj5TgX-fQ</dc:identifier>
</cp:coreProperties>
</file>