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7" r:id="rId3"/>
    <p:sldId id="268" r:id="rId4"/>
    <p:sldId id="260" r:id="rId5"/>
    <p:sldId id="259" r:id="rId6"/>
    <p:sldId id="269" r:id="rId7"/>
    <p:sldId id="264" r:id="rId8"/>
    <p:sldId id="266" r:id="rId9"/>
    <p:sldId id="278" r:id="rId10"/>
    <p:sldId id="274" r:id="rId11"/>
    <p:sldId id="273" r:id="rId12"/>
    <p:sldId id="275" r:id="rId13"/>
    <p:sldId id="271" r:id="rId14"/>
    <p:sldId id="276" r:id="rId15"/>
    <p:sldId id="277" r:id="rId16"/>
  </p:sldIdLst>
  <p:sldSz cx="12192000" cy="6858000"/>
  <p:notesSz cx="6858000" cy="9144000"/>
  <p:embeddedFontLst>
    <p:embeddedFont>
      <p:font typeface="Aharoni" panose="02010803020104030203" pitchFamily="2" charset="-79"/>
      <p:bold r:id="rId17"/>
    </p:embeddedFont>
    <p:embeddedFont>
      <p:font typeface="Arialic Hollow" panose="020B0604020202020204" pitchFamily="34" charset="0"/>
      <p:regular r:id="rId18"/>
    </p:embeddedFont>
    <p:embeddedFont>
      <p:font typeface="Bauhaus 93" panose="04030905020B02020C02" pitchFamily="82" charset="0"/>
      <p:regular r:id="rId19"/>
    </p:embeddedFont>
    <p:embeddedFont>
      <p:font typeface="Baxley" panose="02000800000000000000" pitchFamily="2" charset="0"/>
      <p:bold r:id="rId20"/>
      <p:boldItalic r:id="rId21"/>
    </p:embeddedFont>
    <p:embeddedFont>
      <p:font typeface="Better Grade" panose="02000500000000000000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outure" panose="020B0804020202020204" pitchFamily="34" charset="0"/>
      <p:bold r:id="rId29"/>
      <p:boldItalic r:id="rId30"/>
    </p:embeddedFont>
    <p:embeddedFont>
      <p:font typeface="Freestyle Script" panose="030804020302050B0404" pitchFamily="66" charset="0"/>
      <p:regular r:id="rId31"/>
    </p:embeddedFont>
    <p:embeddedFont>
      <p:font typeface="HGMaruGothicMPRO" panose="020F0400000000000000" pitchFamily="34" charset="-128"/>
      <p:regular r:id="rId32"/>
    </p:embeddedFont>
    <p:embeddedFont>
      <p:font typeface="Mada Black" pitchFamily="2"/>
      <p:bold r:id="rId33"/>
    </p:embeddedFont>
    <p:embeddedFont>
      <p:font typeface="Metropolis Medium" panose="00000600000000000000" pitchFamily="50" charset="0"/>
      <p:regular r:id="rId34"/>
      <p:boldItalic r:id="rId35"/>
    </p:embeddedFont>
    <p:embeddedFont>
      <p:font typeface="Modern Love Grunge" panose="04070805081005020601" pitchFamily="82" charset="0"/>
      <p:regular r:id="rId36"/>
    </p:embeddedFont>
    <p:embeddedFont>
      <p:font typeface="Nexa Light" panose="02000000000000000000" pitchFamily="50" charset="0"/>
      <p:regular r:id="rId37"/>
    </p:embeddedFont>
    <p:embeddedFont>
      <p:font typeface="OCR A Extended" panose="02010509020102010303" pitchFamily="50" charset="0"/>
      <p:regular r:id="rId38"/>
    </p:embeddedFont>
    <p:embeddedFont>
      <p:font typeface="Sharland" panose="02000800000000000000" pitchFamily="2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9C9"/>
    <a:srgbClr val="11D09C"/>
    <a:srgbClr val="A56F97"/>
    <a:srgbClr val="B2A89D"/>
    <a:srgbClr val="7B5274"/>
    <a:srgbClr val="7577BB"/>
    <a:srgbClr val="6FB9B2"/>
    <a:srgbClr val="54ACA4"/>
    <a:srgbClr val="C5E3E0"/>
    <a:srgbClr val="EA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24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50" y="108"/>
      </p:cViewPr>
      <p:guideLst>
        <p:guide orient="horz" pos="206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5" Type="http://schemas.openxmlformats.org/officeDocument/2006/relationships/image" Target="../media/image65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64.pn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18" Type="http://schemas.openxmlformats.org/officeDocument/2006/relationships/image" Target="../media/image84.png"/><Relationship Id="rId3" Type="http://schemas.openxmlformats.org/officeDocument/2006/relationships/image" Target="../media/image69.svg"/><Relationship Id="rId21" Type="http://schemas.openxmlformats.org/officeDocument/2006/relationships/image" Target="../media/image87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5" Type="http://schemas.openxmlformats.org/officeDocument/2006/relationships/image" Target="../media/image91.sv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24" Type="http://schemas.openxmlformats.org/officeDocument/2006/relationships/image" Target="../media/image90.pn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23" Type="http://schemas.openxmlformats.org/officeDocument/2006/relationships/image" Target="../media/image89.svg"/><Relationship Id="rId10" Type="http://schemas.openxmlformats.org/officeDocument/2006/relationships/image" Target="../media/image76.png"/><Relationship Id="rId19" Type="http://schemas.openxmlformats.org/officeDocument/2006/relationships/image" Target="../media/image85.sv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994C023-4D8A-4DFC-B5C4-304B153D94A1}"/>
              </a:ext>
            </a:extLst>
          </p:cNvPr>
          <p:cNvSpPr/>
          <p:nvPr userDrawn="1"/>
        </p:nvSpPr>
        <p:spPr>
          <a:xfrm>
            <a:off x="1" y="0"/>
            <a:ext cx="9009459" cy="2306382"/>
          </a:xfrm>
          <a:custGeom>
            <a:avLst/>
            <a:gdLst>
              <a:gd name="connsiteX0" fmla="*/ 0 w 9009459"/>
              <a:gd name="connsiteY0" fmla="*/ 0 h 2306382"/>
              <a:gd name="connsiteX1" fmla="*/ 1165882 w 9009459"/>
              <a:gd name="connsiteY1" fmla="*/ 0 h 2306382"/>
              <a:gd name="connsiteX2" fmla="*/ 1413584 w 9009459"/>
              <a:gd name="connsiteY2" fmla="*/ 158287 h 2306382"/>
              <a:gd name="connsiteX3" fmla="*/ 4584700 w 9009459"/>
              <a:gd name="connsiteY3" fmla="*/ 979744 h 2306382"/>
              <a:gd name="connsiteX4" fmla="*/ 6948333 w 9009459"/>
              <a:gd name="connsiteY4" fmla="*/ 6631 h 2306382"/>
              <a:gd name="connsiteX5" fmla="*/ 6957704 w 9009459"/>
              <a:gd name="connsiteY5" fmla="*/ 0 h 2306382"/>
              <a:gd name="connsiteX6" fmla="*/ 9009459 w 9009459"/>
              <a:gd name="connsiteY6" fmla="*/ 0 h 2306382"/>
              <a:gd name="connsiteX7" fmla="*/ 8979799 w 9009459"/>
              <a:gd name="connsiteY7" fmla="*/ 107369 h 2306382"/>
              <a:gd name="connsiteX8" fmla="*/ 7727950 w 9009459"/>
              <a:gd name="connsiteY8" fmla="*/ 1713169 h 2306382"/>
              <a:gd name="connsiteX9" fmla="*/ 5184775 w 9009459"/>
              <a:gd name="connsiteY9" fmla="*/ 1989394 h 2306382"/>
              <a:gd name="connsiteX10" fmla="*/ 1765300 w 9009459"/>
              <a:gd name="connsiteY10" fmla="*/ 1798894 h 2306382"/>
              <a:gd name="connsiteX11" fmla="*/ 117710 w 9009459"/>
              <a:gd name="connsiteY11" fmla="*/ 363586 h 2306382"/>
              <a:gd name="connsiteX12" fmla="*/ 0 w 9009459"/>
              <a:gd name="connsiteY12" fmla="*/ 281295 h 230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09459" h="2306382">
                <a:moveTo>
                  <a:pt x="0" y="0"/>
                </a:moveTo>
                <a:lnTo>
                  <a:pt x="1165882" y="0"/>
                </a:lnTo>
                <a:lnTo>
                  <a:pt x="1413584" y="158287"/>
                </a:lnTo>
                <a:cubicBezTo>
                  <a:pt x="2349004" y="723202"/>
                  <a:pt x="3488730" y="1171435"/>
                  <a:pt x="4584700" y="979744"/>
                </a:cubicBezTo>
                <a:cubicBezTo>
                  <a:pt x="5524103" y="815438"/>
                  <a:pt x="6320185" y="427443"/>
                  <a:pt x="6948333" y="6631"/>
                </a:cubicBezTo>
                <a:lnTo>
                  <a:pt x="6957704" y="0"/>
                </a:lnTo>
                <a:lnTo>
                  <a:pt x="9009459" y="0"/>
                </a:lnTo>
                <a:lnTo>
                  <a:pt x="8979799" y="107369"/>
                </a:lnTo>
                <a:cubicBezTo>
                  <a:pt x="8798917" y="730755"/>
                  <a:pt x="8511381" y="1429800"/>
                  <a:pt x="7727950" y="1713169"/>
                </a:cubicBezTo>
                <a:cubicBezTo>
                  <a:pt x="6832600" y="2037019"/>
                  <a:pt x="6299200" y="1760794"/>
                  <a:pt x="5184775" y="1989394"/>
                </a:cubicBezTo>
                <a:cubicBezTo>
                  <a:pt x="4070350" y="2217994"/>
                  <a:pt x="2422525" y="2656144"/>
                  <a:pt x="1765300" y="1798894"/>
                </a:cubicBezTo>
                <a:cubicBezTo>
                  <a:pt x="1395611" y="1316691"/>
                  <a:pt x="676325" y="759144"/>
                  <a:pt x="117710" y="363586"/>
                </a:cubicBezTo>
                <a:lnTo>
                  <a:pt x="0" y="281295"/>
                </a:lnTo>
                <a:close/>
              </a:path>
            </a:pathLst>
          </a:custGeom>
          <a:solidFill>
            <a:srgbClr val="FF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62641A-0289-4651-91E5-41AE29D5D2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477889"/>
            <a:ext cx="7486650" cy="350755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5BDB223-B6AD-49B7-A3F3-23A1B770AF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1619612"/>
            <a:ext cx="12132673" cy="52383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6E30E02-3032-4A63-B87B-C34AB7C0BF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25330" y="0"/>
            <a:ext cx="6866670" cy="6858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26102A2-93E9-4E38-8AC0-1B42F58C09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235"/>
          <a:stretch>
            <a:fillRect/>
          </a:stretch>
        </p:blipFill>
        <p:spPr>
          <a:xfrm>
            <a:off x="-16603" y="144618"/>
            <a:ext cx="12192002" cy="3025689"/>
          </a:xfrm>
          <a:custGeom>
            <a:avLst/>
            <a:gdLst>
              <a:gd name="connsiteX0" fmla="*/ 0 w 12192002"/>
              <a:gd name="connsiteY0" fmla="*/ 0 h 3025689"/>
              <a:gd name="connsiteX1" fmla="*/ 12192002 w 12192002"/>
              <a:gd name="connsiteY1" fmla="*/ 0 h 3025689"/>
              <a:gd name="connsiteX2" fmla="*/ 12192002 w 12192002"/>
              <a:gd name="connsiteY2" fmla="*/ 3025689 h 3025689"/>
              <a:gd name="connsiteX3" fmla="*/ 0 w 12192002"/>
              <a:gd name="connsiteY3" fmla="*/ 3025689 h 302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3025689">
                <a:moveTo>
                  <a:pt x="0" y="0"/>
                </a:moveTo>
                <a:lnTo>
                  <a:pt x="12192002" y="0"/>
                </a:lnTo>
                <a:lnTo>
                  <a:pt x="12192002" y="3025689"/>
                </a:lnTo>
                <a:lnTo>
                  <a:pt x="0" y="3025689"/>
                </a:lnTo>
                <a:close/>
              </a:path>
            </a:pathLst>
          </a:cu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4E316C-476C-42F8-A5D4-F3CB139968D5}"/>
              </a:ext>
            </a:extLst>
          </p:cNvPr>
          <p:cNvSpPr/>
          <p:nvPr userDrawn="1"/>
        </p:nvSpPr>
        <p:spPr>
          <a:xfrm>
            <a:off x="2337727" y="1019066"/>
            <a:ext cx="590550" cy="5905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B25092B-B616-4168-A0E6-16057A69DE7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5625" r="42188" b="41465"/>
          <a:stretch>
            <a:fillRect/>
          </a:stretch>
        </p:blipFill>
        <p:spPr>
          <a:xfrm>
            <a:off x="6438900" y="3791692"/>
            <a:ext cx="5753100" cy="3066308"/>
          </a:xfrm>
          <a:custGeom>
            <a:avLst/>
            <a:gdLst>
              <a:gd name="connsiteX0" fmla="*/ 0 w 5143500"/>
              <a:gd name="connsiteY0" fmla="*/ 0 h 3066308"/>
              <a:gd name="connsiteX1" fmla="*/ 5143500 w 5143500"/>
              <a:gd name="connsiteY1" fmla="*/ 0 h 3066308"/>
              <a:gd name="connsiteX2" fmla="*/ 5143500 w 5143500"/>
              <a:gd name="connsiteY2" fmla="*/ 3066308 h 3066308"/>
              <a:gd name="connsiteX3" fmla="*/ 0 w 5143500"/>
              <a:gd name="connsiteY3" fmla="*/ 3066308 h 306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0" h="3066308">
                <a:moveTo>
                  <a:pt x="0" y="0"/>
                </a:moveTo>
                <a:lnTo>
                  <a:pt x="5143500" y="0"/>
                </a:lnTo>
                <a:lnTo>
                  <a:pt x="5143500" y="3066308"/>
                </a:lnTo>
                <a:lnTo>
                  <a:pt x="0" y="3066308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777F079-5E38-4847-93C9-2DB79607D125}"/>
              </a:ext>
            </a:extLst>
          </p:cNvPr>
          <p:cNvSpPr/>
          <p:nvPr userDrawn="1"/>
        </p:nvSpPr>
        <p:spPr>
          <a:xfrm>
            <a:off x="11749405" y="2331085"/>
            <a:ext cx="442595" cy="741300"/>
          </a:xfrm>
          <a:custGeom>
            <a:avLst/>
            <a:gdLst>
              <a:gd name="connsiteX0" fmla="*/ 370650 w 442595"/>
              <a:gd name="connsiteY0" fmla="*/ 0 h 741300"/>
              <a:gd name="connsiteX1" fmla="*/ 442595 w 442595"/>
              <a:gd name="connsiteY1" fmla="*/ 7253 h 741300"/>
              <a:gd name="connsiteX2" fmla="*/ 442595 w 442595"/>
              <a:gd name="connsiteY2" fmla="*/ 734047 h 741300"/>
              <a:gd name="connsiteX3" fmla="*/ 370650 w 442595"/>
              <a:gd name="connsiteY3" fmla="*/ 741300 h 741300"/>
              <a:gd name="connsiteX4" fmla="*/ 0 w 442595"/>
              <a:gd name="connsiteY4" fmla="*/ 370650 h 741300"/>
              <a:gd name="connsiteX5" fmla="*/ 370650 w 442595"/>
              <a:gd name="connsiteY5" fmla="*/ 0 h 7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595" h="741300">
                <a:moveTo>
                  <a:pt x="370650" y="0"/>
                </a:moveTo>
                <a:lnTo>
                  <a:pt x="442595" y="7253"/>
                </a:lnTo>
                <a:lnTo>
                  <a:pt x="442595" y="734047"/>
                </a:lnTo>
                <a:lnTo>
                  <a:pt x="370650" y="741300"/>
                </a:lnTo>
                <a:cubicBezTo>
                  <a:pt x="165946" y="741300"/>
                  <a:pt x="0" y="575354"/>
                  <a:pt x="0" y="370650"/>
                </a:cubicBezTo>
                <a:cubicBezTo>
                  <a:pt x="0" y="165946"/>
                  <a:pt x="165946" y="0"/>
                  <a:pt x="37065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54FADB8-922F-4133-9BC4-E2BECA2FC70A}"/>
              </a:ext>
            </a:extLst>
          </p:cNvPr>
          <p:cNvSpPr/>
          <p:nvPr userDrawn="1"/>
        </p:nvSpPr>
        <p:spPr>
          <a:xfrm>
            <a:off x="869749" y="5749517"/>
            <a:ext cx="1318290" cy="1105417"/>
          </a:xfrm>
          <a:custGeom>
            <a:avLst/>
            <a:gdLst>
              <a:gd name="connsiteX0" fmla="*/ 659145 w 1318290"/>
              <a:gd name="connsiteY0" fmla="*/ 0 h 1105417"/>
              <a:gd name="connsiteX1" fmla="*/ 1318290 w 1318290"/>
              <a:gd name="connsiteY1" fmla="*/ 659145 h 1105417"/>
              <a:gd name="connsiteX2" fmla="*/ 1205719 w 1318290"/>
              <a:gd name="connsiteY2" fmla="*/ 1027680 h 1105417"/>
              <a:gd name="connsiteX3" fmla="*/ 1141579 w 1318290"/>
              <a:gd name="connsiteY3" fmla="*/ 1105417 h 1105417"/>
              <a:gd name="connsiteX4" fmla="*/ 176711 w 1318290"/>
              <a:gd name="connsiteY4" fmla="*/ 1105417 h 1105417"/>
              <a:gd name="connsiteX5" fmla="*/ 112572 w 1318290"/>
              <a:gd name="connsiteY5" fmla="*/ 1027680 h 1105417"/>
              <a:gd name="connsiteX6" fmla="*/ 0 w 1318290"/>
              <a:gd name="connsiteY6" fmla="*/ 659145 h 1105417"/>
              <a:gd name="connsiteX7" fmla="*/ 659145 w 1318290"/>
              <a:gd name="connsiteY7" fmla="*/ 0 h 110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8290" h="1105417">
                <a:moveTo>
                  <a:pt x="659145" y="0"/>
                </a:moveTo>
                <a:cubicBezTo>
                  <a:pt x="1023181" y="0"/>
                  <a:pt x="1318290" y="295109"/>
                  <a:pt x="1318290" y="659145"/>
                </a:cubicBezTo>
                <a:cubicBezTo>
                  <a:pt x="1318290" y="795659"/>
                  <a:pt x="1276790" y="922479"/>
                  <a:pt x="1205719" y="1027680"/>
                </a:cubicBezTo>
                <a:lnTo>
                  <a:pt x="1141579" y="1105417"/>
                </a:lnTo>
                <a:lnTo>
                  <a:pt x="176711" y="1105417"/>
                </a:lnTo>
                <a:lnTo>
                  <a:pt x="112572" y="1027680"/>
                </a:lnTo>
                <a:cubicBezTo>
                  <a:pt x="41500" y="922479"/>
                  <a:pt x="0" y="795659"/>
                  <a:pt x="0" y="659145"/>
                </a:cubicBezTo>
                <a:cubicBezTo>
                  <a:pt x="0" y="295109"/>
                  <a:pt x="295109" y="0"/>
                  <a:pt x="659145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315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EA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0768A56-81D3-4641-AFED-10FE7BF56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69" t="4251" r="769" b="906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0673AD-71DA-4C4A-8C7E-A67E063E1BF7}"/>
              </a:ext>
            </a:extLst>
          </p:cNvPr>
          <p:cNvSpPr/>
          <p:nvPr userDrawn="1"/>
        </p:nvSpPr>
        <p:spPr>
          <a:xfrm>
            <a:off x="6654800" y="3498850"/>
            <a:ext cx="5537200" cy="3359150"/>
          </a:xfrm>
          <a:custGeom>
            <a:avLst/>
            <a:gdLst>
              <a:gd name="connsiteX0" fmla="*/ 3359150 w 5537200"/>
              <a:gd name="connsiteY0" fmla="*/ 0 h 3359150"/>
              <a:gd name="connsiteX1" fmla="*/ 5495881 w 5537200"/>
              <a:gd name="connsiteY1" fmla="*/ 767067 h 3359150"/>
              <a:gd name="connsiteX2" fmla="*/ 5537200 w 5537200"/>
              <a:gd name="connsiteY2" fmla="*/ 804620 h 3359150"/>
              <a:gd name="connsiteX3" fmla="*/ 5537200 w 5537200"/>
              <a:gd name="connsiteY3" fmla="*/ 3359150 h 3359150"/>
              <a:gd name="connsiteX4" fmla="*/ 0 w 5537200"/>
              <a:gd name="connsiteY4" fmla="*/ 3359150 h 3359150"/>
              <a:gd name="connsiteX5" fmla="*/ 3359150 w 5537200"/>
              <a:gd name="connsiteY5" fmla="*/ 0 h 335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7200" h="3359150">
                <a:moveTo>
                  <a:pt x="3359150" y="0"/>
                </a:moveTo>
                <a:cubicBezTo>
                  <a:pt x="4170803" y="0"/>
                  <a:pt x="4915222" y="287864"/>
                  <a:pt x="5495881" y="767067"/>
                </a:cubicBezTo>
                <a:lnTo>
                  <a:pt x="5537200" y="804620"/>
                </a:lnTo>
                <a:lnTo>
                  <a:pt x="5537200" y="3359150"/>
                </a:lnTo>
                <a:lnTo>
                  <a:pt x="0" y="3359150"/>
                </a:lnTo>
                <a:cubicBezTo>
                  <a:pt x="0" y="1503943"/>
                  <a:pt x="1503943" y="0"/>
                  <a:pt x="3359150" y="0"/>
                </a:cubicBezTo>
                <a:close/>
              </a:path>
            </a:pathLst>
          </a:custGeom>
          <a:solidFill>
            <a:srgbClr val="C5E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EFCFFC4-CB09-4DFA-A0E1-75F3DCA62724}"/>
              </a:ext>
            </a:extLst>
          </p:cNvPr>
          <p:cNvSpPr/>
          <p:nvPr userDrawn="1"/>
        </p:nvSpPr>
        <p:spPr>
          <a:xfrm>
            <a:off x="0" y="0"/>
            <a:ext cx="2743200" cy="2946400"/>
          </a:xfrm>
          <a:custGeom>
            <a:avLst/>
            <a:gdLst>
              <a:gd name="connsiteX0" fmla="*/ 0 w 2743200"/>
              <a:gd name="connsiteY0" fmla="*/ 0 h 2946400"/>
              <a:gd name="connsiteX1" fmla="*/ 2340798 w 2743200"/>
              <a:gd name="connsiteY1" fmla="*/ 0 h 2946400"/>
              <a:gd name="connsiteX2" fmla="*/ 2434123 w 2743200"/>
              <a:gd name="connsiteY2" fmla="*/ 124802 h 2946400"/>
              <a:gd name="connsiteX3" fmla="*/ 2743200 w 2743200"/>
              <a:gd name="connsiteY3" fmla="*/ 1136650 h 2946400"/>
              <a:gd name="connsiteX4" fmla="*/ 933450 w 2743200"/>
              <a:gd name="connsiteY4" fmla="*/ 2946400 h 2946400"/>
              <a:gd name="connsiteX5" fmla="*/ 70816 w 2743200"/>
              <a:gd name="connsiteY5" fmla="*/ 2727973 h 2946400"/>
              <a:gd name="connsiteX6" fmla="*/ 0 w 2743200"/>
              <a:gd name="connsiteY6" fmla="*/ 2684951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2946400">
                <a:moveTo>
                  <a:pt x="0" y="0"/>
                </a:moveTo>
                <a:lnTo>
                  <a:pt x="2340798" y="0"/>
                </a:lnTo>
                <a:lnTo>
                  <a:pt x="2434123" y="124802"/>
                </a:lnTo>
                <a:cubicBezTo>
                  <a:pt x="2629258" y="413640"/>
                  <a:pt x="2743200" y="761839"/>
                  <a:pt x="2743200" y="1136650"/>
                </a:cubicBezTo>
                <a:cubicBezTo>
                  <a:pt x="2743200" y="2136147"/>
                  <a:pt x="1932947" y="2946400"/>
                  <a:pt x="933450" y="2946400"/>
                </a:cubicBezTo>
                <a:cubicBezTo>
                  <a:pt x="621107" y="2946400"/>
                  <a:pt x="327245" y="2867274"/>
                  <a:pt x="70816" y="2727973"/>
                </a:cubicBezTo>
                <a:lnTo>
                  <a:pt x="0" y="2684951"/>
                </a:lnTo>
                <a:close/>
              </a:path>
            </a:pathLst>
          </a:custGeom>
          <a:solidFill>
            <a:srgbClr val="C5E3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AEDEED-E37B-48BB-917A-6FA896E82883}"/>
              </a:ext>
            </a:extLst>
          </p:cNvPr>
          <p:cNvSpPr/>
          <p:nvPr userDrawn="1"/>
        </p:nvSpPr>
        <p:spPr>
          <a:xfrm>
            <a:off x="0" y="165100"/>
            <a:ext cx="2019300" cy="2019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E4B6412-78B3-4042-8E30-4E19B93138A2}"/>
              </a:ext>
            </a:extLst>
          </p:cNvPr>
          <p:cNvSpPr/>
          <p:nvPr userDrawn="1"/>
        </p:nvSpPr>
        <p:spPr>
          <a:xfrm>
            <a:off x="8255000" y="4565650"/>
            <a:ext cx="3517900" cy="2292350"/>
          </a:xfrm>
          <a:custGeom>
            <a:avLst/>
            <a:gdLst>
              <a:gd name="connsiteX0" fmla="*/ 1758950 w 3517900"/>
              <a:gd name="connsiteY0" fmla="*/ 0 h 2292350"/>
              <a:gd name="connsiteX1" fmla="*/ 3517900 w 3517900"/>
              <a:gd name="connsiteY1" fmla="*/ 1758950 h 2292350"/>
              <a:gd name="connsiteX2" fmla="*/ 3438821 w 3517900"/>
              <a:gd name="connsiteY2" fmla="*/ 2282008 h 2292350"/>
              <a:gd name="connsiteX3" fmla="*/ 3435036 w 3517900"/>
              <a:gd name="connsiteY3" fmla="*/ 2292350 h 2292350"/>
              <a:gd name="connsiteX4" fmla="*/ 82865 w 3517900"/>
              <a:gd name="connsiteY4" fmla="*/ 2292350 h 2292350"/>
              <a:gd name="connsiteX5" fmla="*/ 79079 w 3517900"/>
              <a:gd name="connsiteY5" fmla="*/ 2282008 h 2292350"/>
              <a:gd name="connsiteX6" fmla="*/ 0 w 3517900"/>
              <a:gd name="connsiteY6" fmla="*/ 1758950 h 2292350"/>
              <a:gd name="connsiteX7" fmla="*/ 1758950 w 3517900"/>
              <a:gd name="connsiteY7" fmla="*/ 0 h 22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7900" h="2292350">
                <a:moveTo>
                  <a:pt x="1758950" y="0"/>
                </a:moveTo>
                <a:cubicBezTo>
                  <a:pt x="2730391" y="0"/>
                  <a:pt x="3517900" y="787509"/>
                  <a:pt x="3517900" y="1758950"/>
                </a:cubicBezTo>
                <a:cubicBezTo>
                  <a:pt x="3517900" y="1941095"/>
                  <a:pt x="3490214" y="2116774"/>
                  <a:pt x="3438821" y="2282008"/>
                </a:cubicBezTo>
                <a:lnTo>
                  <a:pt x="3435036" y="2292350"/>
                </a:lnTo>
                <a:lnTo>
                  <a:pt x="82865" y="2292350"/>
                </a:lnTo>
                <a:lnTo>
                  <a:pt x="79079" y="2282008"/>
                </a:lnTo>
                <a:cubicBezTo>
                  <a:pt x="27686" y="2116774"/>
                  <a:pt x="0" y="1941095"/>
                  <a:pt x="0" y="1758950"/>
                </a:cubicBezTo>
                <a:cubicBezTo>
                  <a:pt x="0" y="787509"/>
                  <a:pt x="787509" y="0"/>
                  <a:pt x="17589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807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649389-57A7-42BF-8BFD-F4B3A44F381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11D09C">
                  <a:alpha val="14000"/>
                </a:srgbClr>
              </a:gs>
              <a:gs pos="100000">
                <a:srgbClr val="0576C6">
                  <a:alpha val="48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F91296-82A2-42F7-A9EE-29A2FE930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8235" y="1902280"/>
            <a:ext cx="4414157" cy="3053443"/>
          </a:xfrm>
          <a:custGeom>
            <a:avLst/>
            <a:gdLst>
              <a:gd name="connsiteX0" fmla="*/ 0 w 4414157"/>
              <a:gd name="connsiteY0" fmla="*/ 0 h 3053443"/>
              <a:gd name="connsiteX1" fmla="*/ 4414157 w 4414157"/>
              <a:gd name="connsiteY1" fmla="*/ 0 h 3053443"/>
              <a:gd name="connsiteX2" fmla="*/ 4414157 w 4414157"/>
              <a:gd name="connsiteY2" fmla="*/ 3053443 h 3053443"/>
              <a:gd name="connsiteX3" fmla="*/ 0 w 4414157"/>
              <a:gd name="connsiteY3" fmla="*/ 3053443 h 305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4157" h="3053443">
                <a:moveTo>
                  <a:pt x="0" y="0"/>
                </a:moveTo>
                <a:lnTo>
                  <a:pt x="4414157" y="0"/>
                </a:lnTo>
                <a:lnTo>
                  <a:pt x="4414157" y="3053443"/>
                </a:lnTo>
                <a:lnTo>
                  <a:pt x="0" y="30534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10BBDD-FF58-4D9F-A0BB-57AD3224B1DC}"/>
              </a:ext>
            </a:extLst>
          </p:cNvPr>
          <p:cNvSpPr/>
          <p:nvPr userDrawn="1"/>
        </p:nvSpPr>
        <p:spPr>
          <a:xfrm>
            <a:off x="1038040" y="4374955"/>
            <a:ext cx="1260389" cy="1161536"/>
          </a:xfrm>
          <a:prstGeom prst="rect">
            <a:avLst/>
          </a:prstGeom>
          <a:gradFill>
            <a:gsLst>
              <a:gs pos="0">
                <a:srgbClr val="11D09C"/>
              </a:gs>
              <a:gs pos="100000">
                <a:srgbClr val="0576C6">
                  <a:alpha val="54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F8FF2B-2D11-4CBE-8058-E46C8EBB7FB0}"/>
              </a:ext>
            </a:extLst>
          </p:cNvPr>
          <p:cNvSpPr/>
          <p:nvPr userDrawn="1"/>
        </p:nvSpPr>
        <p:spPr>
          <a:xfrm>
            <a:off x="11541211" y="-1"/>
            <a:ext cx="650789" cy="1655805"/>
          </a:xfrm>
          <a:prstGeom prst="rect">
            <a:avLst/>
          </a:prstGeom>
          <a:gradFill flip="none" rotWithShape="1">
            <a:gsLst>
              <a:gs pos="0">
                <a:srgbClr val="11D09C"/>
              </a:gs>
              <a:gs pos="100000">
                <a:srgbClr val="0576C6">
                  <a:alpha val="5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F9A7DC-5A1A-43EF-A00D-6284C28076F3}"/>
              </a:ext>
            </a:extLst>
          </p:cNvPr>
          <p:cNvSpPr/>
          <p:nvPr userDrawn="1"/>
        </p:nvSpPr>
        <p:spPr>
          <a:xfrm>
            <a:off x="0" y="247133"/>
            <a:ext cx="901429" cy="1161536"/>
          </a:xfrm>
          <a:prstGeom prst="rect">
            <a:avLst/>
          </a:prstGeom>
          <a:gradFill>
            <a:gsLst>
              <a:gs pos="0">
                <a:srgbClr val="11D09C"/>
              </a:gs>
              <a:gs pos="100000">
                <a:srgbClr val="0576C6">
                  <a:alpha val="54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73BF74-448C-4B93-911E-CD656CA11BE2}"/>
              </a:ext>
            </a:extLst>
          </p:cNvPr>
          <p:cNvSpPr/>
          <p:nvPr userDrawn="1"/>
        </p:nvSpPr>
        <p:spPr>
          <a:xfrm>
            <a:off x="722943" y="4671172"/>
            <a:ext cx="1260389" cy="1161536"/>
          </a:xfrm>
          <a:prstGeom prst="rect">
            <a:avLst/>
          </a:prstGeom>
          <a:noFill/>
          <a:ln>
            <a:gradFill>
              <a:gsLst>
                <a:gs pos="0">
                  <a:srgbClr val="3B49C9"/>
                </a:gs>
                <a:gs pos="100000">
                  <a:srgbClr val="11D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BCB3BC-C9F5-4D0D-8732-99E5D21A48B9}"/>
              </a:ext>
            </a:extLst>
          </p:cNvPr>
          <p:cNvSpPr/>
          <p:nvPr userDrawn="1"/>
        </p:nvSpPr>
        <p:spPr>
          <a:xfrm>
            <a:off x="407574" y="-1"/>
            <a:ext cx="1260389" cy="929649"/>
          </a:xfrm>
          <a:prstGeom prst="rect">
            <a:avLst/>
          </a:prstGeom>
          <a:noFill/>
          <a:ln>
            <a:gradFill>
              <a:gsLst>
                <a:gs pos="0">
                  <a:srgbClr val="3B49C9"/>
                </a:gs>
                <a:gs pos="100000">
                  <a:srgbClr val="11D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846679-029B-44B6-9233-4105F7E3F9F5}"/>
              </a:ext>
            </a:extLst>
          </p:cNvPr>
          <p:cNvSpPr/>
          <p:nvPr userDrawn="1"/>
        </p:nvSpPr>
        <p:spPr>
          <a:xfrm>
            <a:off x="11236410" y="440036"/>
            <a:ext cx="955590" cy="2188864"/>
          </a:xfrm>
          <a:custGeom>
            <a:avLst/>
            <a:gdLst>
              <a:gd name="connsiteX0" fmla="*/ 0 w 955590"/>
              <a:gd name="connsiteY0" fmla="*/ 0 h 2188864"/>
              <a:gd name="connsiteX1" fmla="*/ 955590 w 955590"/>
              <a:gd name="connsiteY1" fmla="*/ 0 h 2188864"/>
              <a:gd name="connsiteX2" fmla="*/ 955590 w 955590"/>
              <a:gd name="connsiteY2" fmla="*/ 2188864 h 2188864"/>
              <a:gd name="connsiteX3" fmla="*/ 0 w 955590"/>
              <a:gd name="connsiteY3" fmla="*/ 2188864 h 218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590" h="2188864">
                <a:moveTo>
                  <a:pt x="0" y="0"/>
                </a:moveTo>
                <a:lnTo>
                  <a:pt x="955590" y="0"/>
                </a:lnTo>
                <a:lnTo>
                  <a:pt x="955590" y="2188864"/>
                </a:lnTo>
                <a:lnTo>
                  <a:pt x="0" y="2188864"/>
                </a:lnTo>
                <a:close/>
              </a:path>
            </a:pathLst>
          </a:custGeom>
          <a:noFill/>
          <a:ln>
            <a:gradFill>
              <a:gsLst>
                <a:gs pos="0">
                  <a:srgbClr val="3B49C9"/>
                </a:gs>
                <a:gs pos="100000">
                  <a:srgbClr val="11D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558843-781F-4DA5-84B5-EFB07C7CC550}"/>
              </a:ext>
            </a:extLst>
          </p:cNvPr>
          <p:cNvSpPr/>
          <p:nvPr userDrawn="1"/>
        </p:nvSpPr>
        <p:spPr>
          <a:xfrm>
            <a:off x="5690774" y="4490898"/>
            <a:ext cx="6501226" cy="929649"/>
          </a:xfrm>
          <a:prstGeom prst="rect">
            <a:avLst/>
          </a:prstGeom>
          <a:noFill/>
          <a:ln>
            <a:gradFill>
              <a:gsLst>
                <a:gs pos="0">
                  <a:srgbClr val="3B49C9"/>
                </a:gs>
                <a:gs pos="100000">
                  <a:srgbClr val="11D09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4872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0E5A79B-BD07-4EC8-AC1E-AF8FB00B30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24410"/>
          </a:xfrm>
          <a:custGeom>
            <a:avLst/>
            <a:gdLst>
              <a:gd name="connsiteX0" fmla="*/ 0 w 12192000"/>
              <a:gd name="connsiteY0" fmla="*/ 0 h 6204530"/>
              <a:gd name="connsiteX1" fmla="*/ 12192000 w 12192000"/>
              <a:gd name="connsiteY1" fmla="*/ 0 h 6204530"/>
              <a:gd name="connsiteX2" fmla="*/ 12192000 w 12192000"/>
              <a:gd name="connsiteY2" fmla="*/ 2222153 h 6204530"/>
              <a:gd name="connsiteX3" fmla="*/ 12113491 w 12192000"/>
              <a:gd name="connsiteY3" fmla="*/ 2289359 h 6204530"/>
              <a:gd name="connsiteX4" fmla="*/ 11649685 w 12192000"/>
              <a:gd name="connsiteY4" fmla="*/ 2578062 h 6204530"/>
              <a:gd name="connsiteX5" fmla="*/ 4825042 w 12192000"/>
              <a:gd name="connsiteY5" fmla="*/ 5927973 h 6204530"/>
              <a:gd name="connsiteX6" fmla="*/ 1215426 w 12192000"/>
              <a:gd name="connsiteY6" fmla="*/ 4695246 h 6204530"/>
              <a:gd name="connsiteX7" fmla="*/ 0 w 12192000"/>
              <a:gd name="connsiteY7" fmla="*/ 2219107 h 62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204530">
                <a:moveTo>
                  <a:pt x="0" y="0"/>
                </a:moveTo>
                <a:lnTo>
                  <a:pt x="12192000" y="0"/>
                </a:lnTo>
                <a:lnTo>
                  <a:pt x="12192000" y="2222153"/>
                </a:lnTo>
                <a:lnTo>
                  <a:pt x="12113491" y="2289359"/>
                </a:lnTo>
                <a:cubicBezTo>
                  <a:pt x="11971709" y="2398976"/>
                  <a:pt x="11816832" y="2496017"/>
                  <a:pt x="11649685" y="2578062"/>
                </a:cubicBezTo>
                <a:lnTo>
                  <a:pt x="4825042" y="5927973"/>
                </a:lnTo>
                <a:cubicBezTo>
                  <a:pt x="3487866" y="6584333"/>
                  <a:pt x="1871786" y="6032422"/>
                  <a:pt x="1215426" y="4695246"/>
                </a:cubicBezTo>
                <a:lnTo>
                  <a:pt x="0" y="221910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3083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3CAB4-EB47-4BED-AA13-2EF1242CD3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0810F1F6-A47A-4EF1-8F01-04796594B056}"/>
              </a:ext>
            </a:extLst>
          </p:cNvPr>
          <p:cNvSpPr>
            <a:spLocks/>
          </p:cNvSpPr>
          <p:nvPr userDrawn="1"/>
        </p:nvSpPr>
        <p:spPr bwMode="auto">
          <a:xfrm>
            <a:off x="0" y="2451945"/>
            <a:ext cx="5345010" cy="4406056"/>
          </a:xfrm>
          <a:custGeom>
            <a:avLst/>
            <a:gdLst>
              <a:gd name="T0" fmla="*/ 0 w 1045"/>
              <a:gd name="T1" fmla="*/ 83 h 962"/>
              <a:gd name="T2" fmla="*/ 220 w 1045"/>
              <a:gd name="T3" fmla="*/ 217 h 962"/>
              <a:gd name="T4" fmla="*/ 273 w 1045"/>
              <a:gd name="T5" fmla="*/ 462 h 962"/>
              <a:gd name="T6" fmla="*/ 435 w 1045"/>
              <a:gd name="T7" fmla="*/ 397 h 962"/>
              <a:gd name="T8" fmla="*/ 535 w 1045"/>
              <a:gd name="T9" fmla="*/ 510 h 962"/>
              <a:gd name="T10" fmla="*/ 291 w 1045"/>
              <a:gd name="T11" fmla="*/ 626 h 962"/>
              <a:gd name="T12" fmla="*/ 65 w 1045"/>
              <a:gd name="T13" fmla="*/ 685 h 962"/>
              <a:gd name="T14" fmla="*/ 239 w 1045"/>
              <a:gd name="T15" fmla="*/ 790 h 962"/>
              <a:gd name="T16" fmla="*/ 585 w 1045"/>
              <a:gd name="T17" fmla="*/ 794 h 962"/>
              <a:gd name="T18" fmla="*/ 794 w 1045"/>
              <a:gd name="T19" fmla="*/ 807 h 962"/>
              <a:gd name="T20" fmla="*/ 1045 w 1045"/>
              <a:gd name="T21" fmla="*/ 962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45" h="962">
                <a:moveTo>
                  <a:pt x="0" y="83"/>
                </a:moveTo>
                <a:cubicBezTo>
                  <a:pt x="0" y="83"/>
                  <a:pt x="221" y="0"/>
                  <a:pt x="220" y="217"/>
                </a:cubicBezTo>
                <a:cubicBezTo>
                  <a:pt x="214" y="272"/>
                  <a:pt x="179" y="433"/>
                  <a:pt x="273" y="462"/>
                </a:cubicBezTo>
                <a:cubicBezTo>
                  <a:pt x="273" y="462"/>
                  <a:pt x="379" y="485"/>
                  <a:pt x="435" y="397"/>
                </a:cubicBezTo>
                <a:cubicBezTo>
                  <a:pt x="479" y="329"/>
                  <a:pt x="565" y="411"/>
                  <a:pt x="535" y="510"/>
                </a:cubicBezTo>
                <a:cubicBezTo>
                  <a:pt x="535" y="510"/>
                  <a:pt x="479" y="681"/>
                  <a:pt x="291" y="626"/>
                </a:cubicBezTo>
                <a:cubicBezTo>
                  <a:pt x="291" y="626"/>
                  <a:pt x="83" y="558"/>
                  <a:pt x="65" y="685"/>
                </a:cubicBezTo>
                <a:cubicBezTo>
                  <a:pt x="65" y="685"/>
                  <a:pt x="56" y="856"/>
                  <a:pt x="239" y="790"/>
                </a:cubicBezTo>
                <a:cubicBezTo>
                  <a:pt x="239" y="790"/>
                  <a:pt x="508" y="665"/>
                  <a:pt x="585" y="794"/>
                </a:cubicBezTo>
                <a:cubicBezTo>
                  <a:pt x="585" y="794"/>
                  <a:pt x="628" y="882"/>
                  <a:pt x="794" y="807"/>
                </a:cubicBezTo>
                <a:cubicBezTo>
                  <a:pt x="794" y="807"/>
                  <a:pt x="951" y="725"/>
                  <a:pt x="1045" y="962"/>
                </a:cubicBezTo>
              </a:path>
            </a:pathLst>
          </a:cu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E8E4AEEB-4DBD-455B-926D-5CAA9327931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9396348" y="4062346"/>
            <a:ext cx="2755626" cy="2835683"/>
          </a:xfrm>
          <a:custGeom>
            <a:avLst/>
            <a:gdLst>
              <a:gd name="T0" fmla="*/ 0 w 1045"/>
              <a:gd name="T1" fmla="*/ 83 h 962"/>
              <a:gd name="T2" fmla="*/ 220 w 1045"/>
              <a:gd name="T3" fmla="*/ 217 h 962"/>
              <a:gd name="T4" fmla="*/ 273 w 1045"/>
              <a:gd name="T5" fmla="*/ 462 h 962"/>
              <a:gd name="T6" fmla="*/ 435 w 1045"/>
              <a:gd name="T7" fmla="*/ 397 h 962"/>
              <a:gd name="T8" fmla="*/ 535 w 1045"/>
              <a:gd name="T9" fmla="*/ 510 h 962"/>
              <a:gd name="T10" fmla="*/ 291 w 1045"/>
              <a:gd name="T11" fmla="*/ 626 h 962"/>
              <a:gd name="T12" fmla="*/ 65 w 1045"/>
              <a:gd name="T13" fmla="*/ 685 h 962"/>
              <a:gd name="T14" fmla="*/ 239 w 1045"/>
              <a:gd name="T15" fmla="*/ 790 h 962"/>
              <a:gd name="T16" fmla="*/ 585 w 1045"/>
              <a:gd name="T17" fmla="*/ 794 h 962"/>
              <a:gd name="T18" fmla="*/ 794 w 1045"/>
              <a:gd name="T19" fmla="*/ 807 h 962"/>
              <a:gd name="T20" fmla="*/ 1045 w 1045"/>
              <a:gd name="T21" fmla="*/ 962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45" h="962">
                <a:moveTo>
                  <a:pt x="0" y="83"/>
                </a:moveTo>
                <a:cubicBezTo>
                  <a:pt x="0" y="83"/>
                  <a:pt x="221" y="0"/>
                  <a:pt x="220" y="217"/>
                </a:cubicBezTo>
                <a:cubicBezTo>
                  <a:pt x="214" y="272"/>
                  <a:pt x="179" y="433"/>
                  <a:pt x="273" y="462"/>
                </a:cubicBezTo>
                <a:cubicBezTo>
                  <a:pt x="273" y="462"/>
                  <a:pt x="379" y="485"/>
                  <a:pt x="435" y="397"/>
                </a:cubicBezTo>
                <a:cubicBezTo>
                  <a:pt x="479" y="329"/>
                  <a:pt x="565" y="411"/>
                  <a:pt x="535" y="510"/>
                </a:cubicBezTo>
                <a:cubicBezTo>
                  <a:pt x="535" y="510"/>
                  <a:pt x="479" y="681"/>
                  <a:pt x="291" y="626"/>
                </a:cubicBezTo>
                <a:cubicBezTo>
                  <a:pt x="291" y="626"/>
                  <a:pt x="83" y="558"/>
                  <a:pt x="65" y="685"/>
                </a:cubicBezTo>
                <a:cubicBezTo>
                  <a:pt x="65" y="685"/>
                  <a:pt x="56" y="856"/>
                  <a:pt x="239" y="790"/>
                </a:cubicBezTo>
                <a:cubicBezTo>
                  <a:pt x="239" y="790"/>
                  <a:pt x="508" y="665"/>
                  <a:pt x="585" y="794"/>
                </a:cubicBezTo>
                <a:cubicBezTo>
                  <a:pt x="585" y="794"/>
                  <a:pt x="628" y="882"/>
                  <a:pt x="794" y="807"/>
                </a:cubicBezTo>
                <a:cubicBezTo>
                  <a:pt x="794" y="807"/>
                  <a:pt x="951" y="725"/>
                  <a:pt x="1045" y="962"/>
                </a:cubicBezTo>
              </a:path>
            </a:pathLst>
          </a:cu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C0D4B43B-B4FC-446B-9598-2A7F561F6B9D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-84009" y="84009"/>
            <a:ext cx="2133367" cy="1965349"/>
          </a:xfrm>
          <a:custGeom>
            <a:avLst/>
            <a:gdLst>
              <a:gd name="T0" fmla="*/ 0 w 1045"/>
              <a:gd name="T1" fmla="*/ 83 h 962"/>
              <a:gd name="T2" fmla="*/ 220 w 1045"/>
              <a:gd name="T3" fmla="*/ 217 h 962"/>
              <a:gd name="T4" fmla="*/ 273 w 1045"/>
              <a:gd name="T5" fmla="*/ 462 h 962"/>
              <a:gd name="T6" fmla="*/ 435 w 1045"/>
              <a:gd name="T7" fmla="*/ 397 h 962"/>
              <a:gd name="T8" fmla="*/ 535 w 1045"/>
              <a:gd name="T9" fmla="*/ 510 h 962"/>
              <a:gd name="T10" fmla="*/ 291 w 1045"/>
              <a:gd name="T11" fmla="*/ 626 h 962"/>
              <a:gd name="T12" fmla="*/ 65 w 1045"/>
              <a:gd name="T13" fmla="*/ 685 h 962"/>
              <a:gd name="T14" fmla="*/ 239 w 1045"/>
              <a:gd name="T15" fmla="*/ 790 h 962"/>
              <a:gd name="T16" fmla="*/ 585 w 1045"/>
              <a:gd name="T17" fmla="*/ 794 h 962"/>
              <a:gd name="T18" fmla="*/ 794 w 1045"/>
              <a:gd name="T19" fmla="*/ 807 h 962"/>
              <a:gd name="T20" fmla="*/ 1045 w 1045"/>
              <a:gd name="T21" fmla="*/ 962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45" h="962">
                <a:moveTo>
                  <a:pt x="0" y="83"/>
                </a:moveTo>
                <a:cubicBezTo>
                  <a:pt x="0" y="83"/>
                  <a:pt x="221" y="0"/>
                  <a:pt x="220" y="217"/>
                </a:cubicBezTo>
                <a:cubicBezTo>
                  <a:pt x="214" y="272"/>
                  <a:pt x="179" y="433"/>
                  <a:pt x="273" y="462"/>
                </a:cubicBezTo>
                <a:cubicBezTo>
                  <a:pt x="273" y="462"/>
                  <a:pt x="379" y="485"/>
                  <a:pt x="435" y="397"/>
                </a:cubicBezTo>
                <a:cubicBezTo>
                  <a:pt x="479" y="329"/>
                  <a:pt x="565" y="411"/>
                  <a:pt x="535" y="510"/>
                </a:cubicBezTo>
                <a:cubicBezTo>
                  <a:pt x="535" y="510"/>
                  <a:pt x="479" y="681"/>
                  <a:pt x="291" y="626"/>
                </a:cubicBezTo>
                <a:cubicBezTo>
                  <a:pt x="291" y="626"/>
                  <a:pt x="83" y="558"/>
                  <a:pt x="65" y="685"/>
                </a:cubicBezTo>
                <a:cubicBezTo>
                  <a:pt x="65" y="685"/>
                  <a:pt x="56" y="856"/>
                  <a:pt x="239" y="790"/>
                </a:cubicBezTo>
                <a:cubicBezTo>
                  <a:pt x="239" y="790"/>
                  <a:pt x="508" y="665"/>
                  <a:pt x="585" y="794"/>
                </a:cubicBezTo>
                <a:cubicBezTo>
                  <a:pt x="585" y="794"/>
                  <a:pt x="628" y="882"/>
                  <a:pt x="794" y="807"/>
                </a:cubicBezTo>
                <a:cubicBezTo>
                  <a:pt x="794" y="807"/>
                  <a:pt x="951" y="725"/>
                  <a:pt x="1045" y="962"/>
                </a:cubicBezTo>
              </a:path>
            </a:pathLst>
          </a:custGeom>
          <a:noFill/>
          <a:ln w="317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25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DE5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1125510-AF96-4AAD-9CAE-8EE89ADAD586}"/>
              </a:ext>
            </a:extLst>
          </p:cNvPr>
          <p:cNvGrpSpPr/>
          <p:nvPr userDrawn="1"/>
        </p:nvGrpSpPr>
        <p:grpSpPr>
          <a:xfrm>
            <a:off x="0" y="1094873"/>
            <a:ext cx="12192000" cy="4445237"/>
            <a:chOff x="0" y="1094873"/>
            <a:chExt cx="12192000" cy="4445237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5274C20A-25EF-4DBC-81D8-B256D32FE40E}"/>
                </a:ext>
              </a:extLst>
            </p:cNvPr>
            <p:cNvSpPr/>
            <p:nvPr userDrawn="1"/>
          </p:nvSpPr>
          <p:spPr>
            <a:xfrm rot="5400000">
              <a:off x="-288589" y="1644157"/>
              <a:ext cx="4184542" cy="3607364"/>
            </a:xfrm>
            <a:prstGeom prst="triangle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2A44A028-9982-40D5-AADC-6BF6CAA3A1DF}"/>
                </a:ext>
              </a:extLst>
            </p:cNvPr>
            <p:cNvSpPr/>
            <p:nvPr userDrawn="1"/>
          </p:nvSpPr>
          <p:spPr>
            <a:xfrm rot="10800000">
              <a:off x="1445561" y="1759091"/>
              <a:ext cx="4184542" cy="3607364"/>
            </a:xfrm>
            <a:prstGeom prst="triangle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6798411-3198-4AF6-BCD7-FF4676280087}"/>
                </a:ext>
              </a:extLst>
            </p:cNvPr>
            <p:cNvSpPr/>
            <p:nvPr userDrawn="1"/>
          </p:nvSpPr>
          <p:spPr>
            <a:xfrm rot="16370893">
              <a:off x="3537831" y="1383462"/>
              <a:ext cx="4184542" cy="3607364"/>
            </a:xfrm>
            <a:prstGeom prst="triangle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C4410CA-0C31-4E91-8477-DFBDEE6BC66F}"/>
                </a:ext>
              </a:extLst>
            </p:cNvPr>
            <p:cNvSpPr/>
            <p:nvPr userDrawn="1"/>
          </p:nvSpPr>
          <p:spPr>
            <a:xfrm rot="11138774">
              <a:off x="6129527" y="1770811"/>
              <a:ext cx="4184542" cy="3607364"/>
            </a:xfrm>
            <a:prstGeom prst="triangle">
              <a:avLst/>
            </a:pr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AF215D-25F2-4F1E-AFEA-415E55FA4C0A}"/>
                </a:ext>
              </a:extLst>
            </p:cNvPr>
            <p:cNvSpPr/>
            <p:nvPr userDrawn="1"/>
          </p:nvSpPr>
          <p:spPr>
            <a:xfrm>
              <a:off x="9575869" y="1355568"/>
              <a:ext cx="2616131" cy="4184542"/>
            </a:xfrm>
            <a:custGeom>
              <a:avLst/>
              <a:gdLst>
                <a:gd name="connsiteX0" fmla="*/ 0 w 2616131"/>
                <a:gd name="connsiteY0" fmla="*/ 0 h 4184542"/>
                <a:gd name="connsiteX1" fmla="*/ 2616131 w 2616131"/>
                <a:gd name="connsiteY1" fmla="*/ 1517356 h 4184542"/>
                <a:gd name="connsiteX2" fmla="*/ 2616131 w 2616131"/>
                <a:gd name="connsiteY2" fmla="*/ 2667186 h 4184542"/>
                <a:gd name="connsiteX3" fmla="*/ 0 w 2616131"/>
                <a:gd name="connsiteY3" fmla="*/ 4184542 h 418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6131" h="4184542">
                  <a:moveTo>
                    <a:pt x="0" y="0"/>
                  </a:moveTo>
                  <a:lnTo>
                    <a:pt x="2616131" y="1517356"/>
                  </a:lnTo>
                  <a:lnTo>
                    <a:pt x="2616131" y="2667186"/>
                  </a:lnTo>
                  <a:lnTo>
                    <a:pt x="0" y="4184542"/>
                  </a:lnTo>
                  <a:close/>
                </a:path>
              </a:pathLst>
            </a:custGeom>
            <a:noFill/>
            <a:ln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B29BE17-2B93-4CE2-B040-2E445BD382D8}"/>
                </a:ext>
              </a:extLst>
            </p:cNvPr>
            <p:cNvSpPr/>
            <p:nvPr userDrawn="1"/>
          </p:nvSpPr>
          <p:spPr>
            <a:xfrm>
              <a:off x="1131376" y="1983783"/>
              <a:ext cx="232475" cy="232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1B8D9D-1D6E-4142-9358-9CF17CB8FB91}"/>
                </a:ext>
              </a:extLst>
            </p:cNvPr>
            <p:cNvSpPr/>
            <p:nvPr userDrawn="1"/>
          </p:nvSpPr>
          <p:spPr>
            <a:xfrm>
              <a:off x="465833" y="4957860"/>
              <a:ext cx="362102" cy="362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C8EC614-E8E9-410F-9E38-DFCA6EDF3863}"/>
                </a:ext>
              </a:extLst>
            </p:cNvPr>
            <p:cNvSpPr/>
            <p:nvPr userDrawn="1"/>
          </p:nvSpPr>
          <p:spPr>
            <a:xfrm>
              <a:off x="2926359" y="4394324"/>
              <a:ext cx="203703" cy="2037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79A1D6-FCD2-4AC5-A12B-6891000D5568}"/>
                </a:ext>
              </a:extLst>
            </p:cNvPr>
            <p:cNvSpPr/>
            <p:nvPr userDrawn="1"/>
          </p:nvSpPr>
          <p:spPr>
            <a:xfrm>
              <a:off x="10128272" y="4921357"/>
              <a:ext cx="362102" cy="362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7C09A78-AED6-4019-AB0E-E348B4AB3C7A}"/>
                </a:ext>
              </a:extLst>
            </p:cNvPr>
            <p:cNvSpPr/>
            <p:nvPr userDrawn="1"/>
          </p:nvSpPr>
          <p:spPr>
            <a:xfrm>
              <a:off x="9459631" y="2255003"/>
              <a:ext cx="232475" cy="232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B1A5FA6-8957-479C-83F2-94F81C4250C3}"/>
                </a:ext>
              </a:extLst>
            </p:cNvPr>
            <p:cNvSpPr/>
            <p:nvPr userDrawn="1"/>
          </p:nvSpPr>
          <p:spPr>
            <a:xfrm>
              <a:off x="11825207" y="2650210"/>
              <a:ext cx="232475" cy="2324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618820-E0C4-4E59-97AA-669D89F42556}"/>
                </a:ext>
              </a:extLst>
            </p:cNvPr>
            <p:cNvSpPr/>
            <p:nvPr userDrawn="1"/>
          </p:nvSpPr>
          <p:spPr>
            <a:xfrm>
              <a:off x="6877614" y="1331923"/>
              <a:ext cx="203703" cy="2037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2F7DC7-1986-416D-A7BD-4D968E3F9182}"/>
                </a:ext>
              </a:extLst>
            </p:cNvPr>
            <p:cNvSpPr/>
            <p:nvPr userDrawn="1"/>
          </p:nvSpPr>
          <p:spPr>
            <a:xfrm>
              <a:off x="7600511" y="4534058"/>
              <a:ext cx="203703" cy="2037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84516FC-221E-472E-9A49-0CA9C34C0AB4}"/>
              </a:ext>
            </a:extLst>
          </p:cNvPr>
          <p:cNvSpPr/>
          <p:nvPr userDrawn="1"/>
        </p:nvSpPr>
        <p:spPr>
          <a:xfrm>
            <a:off x="0" y="1065730"/>
            <a:ext cx="12192000" cy="4726541"/>
          </a:xfrm>
          <a:prstGeom prst="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709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3F82574-46AD-4CD6-9DE6-495D33B5C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48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878A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C032A3F8-60D1-4671-976B-590EAA5C74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3845101" cy="2611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B007FA-C0F6-4AAD-A65A-06E07CA761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3401" y="2860291"/>
            <a:ext cx="2768600" cy="399770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8E682C1-31E7-4885-8878-84E0687B7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725" y="1259984"/>
            <a:ext cx="700944" cy="70094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1D67109-A545-436D-936D-CB643AE401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34064" y="5497512"/>
            <a:ext cx="1089337" cy="10683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ED5F5E4-8A12-4DDF-BA6A-64F5B118808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5819" y="2450243"/>
            <a:ext cx="577850" cy="5939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A1364E1-2D4B-4D46-B20D-4EF0805970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6725" y="4796568"/>
            <a:ext cx="700944" cy="70094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78C97BD-3E89-4718-812C-19CC2021048E}"/>
              </a:ext>
            </a:extLst>
          </p:cNvPr>
          <p:cNvSpPr/>
          <p:nvPr userDrawn="1"/>
        </p:nvSpPr>
        <p:spPr>
          <a:xfrm>
            <a:off x="0" y="-1"/>
            <a:ext cx="2355138" cy="1630850"/>
          </a:xfrm>
          <a:custGeom>
            <a:avLst/>
            <a:gdLst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641764 w 3117273"/>
              <a:gd name="connsiteY8" fmla="*/ 1849582 h 2763982"/>
              <a:gd name="connsiteX9" fmla="*/ 1911928 w 3117273"/>
              <a:gd name="connsiteY9" fmla="*/ 1662546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470551 w 3117273"/>
              <a:gd name="connsiteY8" fmla="*/ 1637911 h 2763982"/>
              <a:gd name="connsiteX9" fmla="*/ 1911928 w 3117273"/>
              <a:gd name="connsiteY9" fmla="*/ 1662546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470551 w 3117273"/>
              <a:gd name="connsiteY8" fmla="*/ 1637911 h 2763982"/>
              <a:gd name="connsiteX9" fmla="*/ 1911928 w 3117273"/>
              <a:gd name="connsiteY9" fmla="*/ 1662546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470551 w 3117273"/>
              <a:gd name="connsiteY8" fmla="*/ 1637911 h 2763982"/>
              <a:gd name="connsiteX9" fmla="*/ 1793849 w 3117273"/>
              <a:gd name="connsiteY9" fmla="*/ 1632308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470551 w 3117273"/>
              <a:gd name="connsiteY8" fmla="*/ 1637911 h 2763982"/>
              <a:gd name="connsiteX9" fmla="*/ 1793849 w 3117273"/>
              <a:gd name="connsiteY9" fmla="*/ 1632308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246201 w 3117273"/>
              <a:gd name="connsiteY8" fmla="*/ 1758866 h 2763982"/>
              <a:gd name="connsiteX9" fmla="*/ 1793849 w 3117273"/>
              <a:gd name="connsiteY9" fmla="*/ 1632308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246201 w 3117273"/>
              <a:gd name="connsiteY8" fmla="*/ 1758866 h 2763982"/>
              <a:gd name="connsiteX9" fmla="*/ 1793849 w 3117273"/>
              <a:gd name="connsiteY9" fmla="*/ 1632308 h 2763982"/>
              <a:gd name="connsiteX10" fmla="*/ 1953729 w 3117273"/>
              <a:gd name="connsiteY10" fmla="*/ 1513281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246201 w 3117273"/>
              <a:gd name="connsiteY8" fmla="*/ 1758866 h 2763982"/>
              <a:gd name="connsiteX9" fmla="*/ 1793849 w 3117273"/>
              <a:gd name="connsiteY9" fmla="*/ 1632308 h 2763982"/>
              <a:gd name="connsiteX10" fmla="*/ 1953729 w 3117273"/>
              <a:gd name="connsiteY10" fmla="*/ 1513281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246201 w 3117273"/>
              <a:gd name="connsiteY8" fmla="*/ 1758866 h 2763982"/>
              <a:gd name="connsiteX9" fmla="*/ 1793849 w 3117273"/>
              <a:gd name="connsiteY9" fmla="*/ 1632308 h 2763982"/>
              <a:gd name="connsiteX10" fmla="*/ 1989152 w 3117273"/>
              <a:gd name="connsiteY10" fmla="*/ 1573759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246201 w 3117273"/>
              <a:gd name="connsiteY8" fmla="*/ 1758866 h 2763982"/>
              <a:gd name="connsiteX9" fmla="*/ 1793849 w 3117273"/>
              <a:gd name="connsiteY9" fmla="*/ 1632308 h 2763982"/>
              <a:gd name="connsiteX10" fmla="*/ 1989152 w 3117273"/>
              <a:gd name="connsiteY10" fmla="*/ 1573759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7273" h="2763982">
                <a:moveTo>
                  <a:pt x="0" y="2763982"/>
                </a:moveTo>
                <a:cubicBezTo>
                  <a:pt x="20782" y="2722418"/>
                  <a:pt x="46465" y="2682963"/>
                  <a:pt x="62346" y="2639291"/>
                </a:cubicBezTo>
                <a:cubicBezTo>
                  <a:pt x="74417" y="2606095"/>
                  <a:pt x="70010" y="2568178"/>
                  <a:pt x="83128" y="2535382"/>
                </a:cubicBezTo>
                <a:cubicBezTo>
                  <a:pt x="98129" y="2497879"/>
                  <a:pt x="124065" y="2465726"/>
                  <a:pt x="145473" y="2431473"/>
                </a:cubicBezTo>
                <a:cubicBezTo>
                  <a:pt x="158711" y="2410293"/>
                  <a:pt x="169376" y="2386789"/>
                  <a:pt x="187037" y="2369128"/>
                </a:cubicBezTo>
                <a:cubicBezTo>
                  <a:pt x="204698" y="2351467"/>
                  <a:pt x="227549" y="2339694"/>
                  <a:pt x="249382" y="2327564"/>
                </a:cubicBezTo>
                <a:cubicBezTo>
                  <a:pt x="414494" y="2235835"/>
                  <a:pt x="319848" y="2286699"/>
                  <a:pt x="457200" y="2244437"/>
                </a:cubicBezTo>
                <a:cubicBezTo>
                  <a:pt x="1023048" y="2070329"/>
                  <a:pt x="658209" y="2242239"/>
                  <a:pt x="789709" y="2161310"/>
                </a:cubicBezTo>
                <a:cubicBezTo>
                  <a:pt x="921209" y="2080382"/>
                  <a:pt x="1078844" y="1847033"/>
                  <a:pt x="1246201" y="1758866"/>
                </a:cubicBezTo>
                <a:cubicBezTo>
                  <a:pt x="1413558" y="1670699"/>
                  <a:pt x="1670024" y="1663159"/>
                  <a:pt x="1793849" y="1632308"/>
                </a:cubicBezTo>
                <a:cubicBezTo>
                  <a:pt x="1917674" y="1601457"/>
                  <a:pt x="1961443" y="1608395"/>
                  <a:pt x="1989152" y="1573759"/>
                </a:cubicBezTo>
                <a:cubicBezTo>
                  <a:pt x="2088732" y="1460395"/>
                  <a:pt x="2052953" y="1446857"/>
                  <a:pt x="2098964" y="1309255"/>
                </a:cubicBezTo>
                <a:cubicBezTo>
                  <a:pt x="2144975" y="1171653"/>
                  <a:pt x="2193164" y="905354"/>
                  <a:pt x="2265218" y="748146"/>
                </a:cubicBezTo>
                <a:cubicBezTo>
                  <a:pt x="2296438" y="680030"/>
                  <a:pt x="2350837" y="625046"/>
                  <a:pt x="2389909" y="561110"/>
                </a:cubicBezTo>
                <a:cubicBezTo>
                  <a:pt x="2427099" y="500253"/>
                  <a:pt x="2452688" y="432340"/>
                  <a:pt x="2493818" y="374073"/>
                </a:cubicBezTo>
                <a:cubicBezTo>
                  <a:pt x="2589076" y="239124"/>
                  <a:pt x="2724131" y="109358"/>
                  <a:pt x="2888673" y="62346"/>
                </a:cubicBezTo>
                <a:lnTo>
                  <a:pt x="3034146" y="20782"/>
                </a:lnTo>
                <a:cubicBezTo>
                  <a:pt x="3061701" y="13267"/>
                  <a:pt x="3117273" y="0"/>
                  <a:pt x="3117273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2173CDB-C4D0-4EC5-85AD-7EE7ADD13501}"/>
              </a:ext>
            </a:extLst>
          </p:cNvPr>
          <p:cNvSpPr/>
          <p:nvPr userDrawn="1"/>
        </p:nvSpPr>
        <p:spPr>
          <a:xfrm rot="1413010">
            <a:off x="9857717" y="4930200"/>
            <a:ext cx="1944713" cy="2429967"/>
          </a:xfrm>
          <a:custGeom>
            <a:avLst/>
            <a:gdLst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641764 w 3117273"/>
              <a:gd name="connsiteY8" fmla="*/ 1849582 h 2763982"/>
              <a:gd name="connsiteX9" fmla="*/ 1911928 w 3117273"/>
              <a:gd name="connsiteY9" fmla="*/ 1662546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7273" h="2763982">
                <a:moveTo>
                  <a:pt x="0" y="2763982"/>
                </a:moveTo>
                <a:cubicBezTo>
                  <a:pt x="20782" y="2722418"/>
                  <a:pt x="46465" y="2682963"/>
                  <a:pt x="62346" y="2639291"/>
                </a:cubicBezTo>
                <a:cubicBezTo>
                  <a:pt x="74417" y="2606095"/>
                  <a:pt x="70010" y="2568178"/>
                  <a:pt x="83128" y="2535382"/>
                </a:cubicBezTo>
                <a:cubicBezTo>
                  <a:pt x="98129" y="2497879"/>
                  <a:pt x="124065" y="2465726"/>
                  <a:pt x="145473" y="2431473"/>
                </a:cubicBezTo>
                <a:cubicBezTo>
                  <a:pt x="158711" y="2410293"/>
                  <a:pt x="169376" y="2386789"/>
                  <a:pt x="187037" y="2369128"/>
                </a:cubicBezTo>
                <a:cubicBezTo>
                  <a:pt x="204698" y="2351467"/>
                  <a:pt x="227549" y="2339694"/>
                  <a:pt x="249382" y="2327564"/>
                </a:cubicBezTo>
                <a:cubicBezTo>
                  <a:pt x="414494" y="2235835"/>
                  <a:pt x="319848" y="2286699"/>
                  <a:pt x="457200" y="2244437"/>
                </a:cubicBezTo>
                <a:cubicBezTo>
                  <a:pt x="1023048" y="2070329"/>
                  <a:pt x="331469" y="2263141"/>
                  <a:pt x="789709" y="2161310"/>
                </a:cubicBezTo>
                <a:cubicBezTo>
                  <a:pt x="1179501" y="2074689"/>
                  <a:pt x="1281928" y="2055202"/>
                  <a:pt x="1641764" y="1849582"/>
                </a:cubicBezTo>
                <a:cubicBezTo>
                  <a:pt x="1766933" y="1778057"/>
                  <a:pt x="1809508" y="1764966"/>
                  <a:pt x="1911928" y="1662546"/>
                </a:cubicBezTo>
                <a:cubicBezTo>
                  <a:pt x="1943293" y="1631181"/>
                  <a:pt x="1967346" y="1593273"/>
                  <a:pt x="1995055" y="1558637"/>
                </a:cubicBezTo>
                <a:cubicBezTo>
                  <a:pt x="2029691" y="1475510"/>
                  <a:pt x="2077123" y="1396621"/>
                  <a:pt x="2098964" y="1309255"/>
                </a:cubicBezTo>
                <a:cubicBezTo>
                  <a:pt x="2141756" y="1138087"/>
                  <a:pt x="2193164" y="905354"/>
                  <a:pt x="2265218" y="748146"/>
                </a:cubicBezTo>
                <a:cubicBezTo>
                  <a:pt x="2296438" y="680030"/>
                  <a:pt x="2350837" y="625046"/>
                  <a:pt x="2389909" y="561110"/>
                </a:cubicBezTo>
                <a:cubicBezTo>
                  <a:pt x="2427099" y="500253"/>
                  <a:pt x="2452688" y="432340"/>
                  <a:pt x="2493818" y="374073"/>
                </a:cubicBezTo>
                <a:cubicBezTo>
                  <a:pt x="2589076" y="239124"/>
                  <a:pt x="2724131" y="109358"/>
                  <a:pt x="2888673" y="62346"/>
                </a:cubicBezTo>
                <a:lnTo>
                  <a:pt x="3034146" y="20782"/>
                </a:lnTo>
                <a:cubicBezTo>
                  <a:pt x="3061701" y="13267"/>
                  <a:pt x="3117273" y="0"/>
                  <a:pt x="3117273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6359743-6383-4F11-B8C0-46CC63770429}"/>
              </a:ext>
            </a:extLst>
          </p:cNvPr>
          <p:cNvSpPr/>
          <p:nvPr userDrawn="1"/>
        </p:nvSpPr>
        <p:spPr>
          <a:xfrm>
            <a:off x="-2" y="-1"/>
            <a:ext cx="2057865" cy="1630850"/>
          </a:xfrm>
          <a:custGeom>
            <a:avLst/>
            <a:gdLst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641764 w 3117273"/>
              <a:gd name="connsiteY8" fmla="*/ 1849582 h 2763982"/>
              <a:gd name="connsiteX9" fmla="*/ 1911928 w 3117273"/>
              <a:gd name="connsiteY9" fmla="*/ 1662546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7273" h="2763982">
                <a:moveTo>
                  <a:pt x="0" y="2763982"/>
                </a:moveTo>
                <a:cubicBezTo>
                  <a:pt x="20782" y="2722418"/>
                  <a:pt x="46465" y="2682963"/>
                  <a:pt x="62346" y="2639291"/>
                </a:cubicBezTo>
                <a:cubicBezTo>
                  <a:pt x="74417" y="2606095"/>
                  <a:pt x="70010" y="2568178"/>
                  <a:pt x="83128" y="2535382"/>
                </a:cubicBezTo>
                <a:cubicBezTo>
                  <a:pt x="98129" y="2497879"/>
                  <a:pt x="124065" y="2465726"/>
                  <a:pt x="145473" y="2431473"/>
                </a:cubicBezTo>
                <a:cubicBezTo>
                  <a:pt x="158711" y="2410293"/>
                  <a:pt x="169376" y="2386789"/>
                  <a:pt x="187037" y="2369128"/>
                </a:cubicBezTo>
                <a:cubicBezTo>
                  <a:pt x="204698" y="2351467"/>
                  <a:pt x="227549" y="2339694"/>
                  <a:pt x="249382" y="2327564"/>
                </a:cubicBezTo>
                <a:cubicBezTo>
                  <a:pt x="414494" y="2235835"/>
                  <a:pt x="319848" y="2286699"/>
                  <a:pt x="457200" y="2244437"/>
                </a:cubicBezTo>
                <a:cubicBezTo>
                  <a:pt x="1023048" y="2070329"/>
                  <a:pt x="331469" y="2263141"/>
                  <a:pt x="789709" y="2161310"/>
                </a:cubicBezTo>
                <a:cubicBezTo>
                  <a:pt x="1179501" y="2074689"/>
                  <a:pt x="1281928" y="2055202"/>
                  <a:pt x="1641764" y="1849582"/>
                </a:cubicBezTo>
                <a:cubicBezTo>
                  <a:pt x="1766933" y="1778057"/>
                  <a:pt x="1809508" y="1764966"/>
                  <a:pt x="1911928" y="1662546"/>
                </a:cubicBezTo>
                <a:cubicBezTo>
                  <a:pt x="1943293" y="1631181"/>
                  <a:pt x="1967346" y="1593273"/>
                  <a:pt x="1995055" y="1558637"/>
                </a:cubicBezTo>
                <a:cubicBezTo>
                  <a:pt x="2029691" y="1475510"/>
                  <a:pt x="2077123" y="1396621"/>
                  <a:pt x="2098964" y="1309255"/>
                </a:cubicBezTo>
                <a:cubicBezTo>
                  <a:pt x="2141756" y="1138087"/>
                  <a:pt x="2193164" y="905354"/>
                  <a:pt x="2265218" y="748146"/>
                </a:cubicBezTo>
                <a:cubicBezTo>
                  <a:pt x="2296438" y="680030"/>
                  <a:pt x="2350837" y="625046"/>
                  <a:pt x="2389909" y="561110"/>
                </a:cubicBezTo>
                <a:cubicBezTo>
                  <a:pt x="2427099" y="500253"/>
                  <a:pt x="2452688" y="432340"/>
                  <a:pt x="2493818" y="374073"/>
                </a:cubicBezTo>
                <a:cubicBezTo>
                  <a:pt x="2589076" y="239124"/>
                  <a:pt x="2724131" y="109358"/>
                  <a:pt x="2888673" y="62346"/>
                </a:cubicBezTo>
                <a:lnTo>
                  <a:pt x="3034146" y="20782"/>
                </a:lnTo>
                <a:cubicBezTo>
                  <a:pt x="3061701" y="13267"/>
                  <a:pt x="3117273" y="0"/>
                  <a:pt x="3117273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F997E31-4BA5-4902-B29B-13336415C213}"/>
              </a:ext>
            </a:extLst>
          </p:cNvPr>
          <p:cNvSpPr/>
          <p:nvPr userDrawn="1"/>
        </p:nvSpPr>
        <p:spPr>
          <a:xfrm>
            <a:off x="9973095" y="5196468"/>
            <a:ext cx="2218905" cy="1661532"/>
          </a:xfrm>
          <a:custGeom>
            <a:avLst/>
            <a:gdLst>
              <a:gd name="connsiteX0" fmla="*/ 0 w 3117273"/>
              <a:gd name="connsiteY0" fmla="*/ 2763982 h 2763982"/>
              <a:gd name="connsiteX1" fmla="*/ 62346 w 3117273"/>
              <a:gd name="connsiteY1" fmla="*/ 2639291 h 2763982"/>
              <a:gd name="connsiteX2" fmla="*/ 83128 w 3117273"/>
              <a:gd name="connsiteY2" fmla="*/ 2535382 h 2763982"/>
              <a:gd name="connsiteX3" fmla="*/ 145473 w 3117273"/>
              <a:gd name="connsiteY3" fmla="*/ 2431473 h 2763982"/>
              <a:gd name="connsiteX4" fmla="*/ 187037 w 3117273"/>
              <a:gd name="connsiteY4" fmla="*/ 2369128 h 2763982"/>
              <a:gd name="connsiteX5" fmla="*/ 249382 w 3117273"/>
              <a:gd name="connsiteY5" fmla="*/ 2327564 h 2763982"/>
              <a:gd name="connsiteX6" fmla="*/ 457200 w 3117273"/>
              <a:gd name="connsiteY6" fmla="*/ 2244437 h 2763982"/>
              <a:gd name="connsiteX7" fmla="*/ 789709 w 3117273"/>
              <a:gd name="connsiteY7" fmla="*/ 2161310 h 2763982"/>
              <a:gd name="connsiteX8" fmla="*/ 1641764 w 3117273"/>
              <a:gd name="connsiteY8" fmla="*/ 1849582 h 2763982"/>
              <a:gd name="connsiteX9" fmla="*/ 1911928 w 3117273"/>
              <a:gd name="connsiteY9" fmla="*/ 1662546 h 2763982"/>
              <a:gd name="connsiteX10" fmla="*/ 1995055 w 3117273"/>
              <a:gd name="connsiteY10" fmla="*/ 1558637 h 2763982"/>
              <a:gd name="connsiteX11" fmla="*/ 2098964 w 3117273"/>
              <a:gd name="connsiteY11" fmla="*/ 1309255 h 2763982"/>
              <a:gd name="connsiteX12" fmla="*/ 2265218 w 3117273"/>
              <a:gd name="connsiteY12" fmla="*/ 748146 h 2763982"/>
              <a:gd name="connsiteX13" fmla="*/ 2389909 w 3117273"/>
              <a:gd name="connsiteY13" fmla="*/ 561110 h 2763982"/>
              <a:gd name="connsiteX14" fmla="*/ 2493818 w 3117273"/>
              <a:gd name="connsiteY14" fmla="*/ 374073 h 2763982"/>
              <a:gd name="connsiteX15" fmla="*/ 2888673 w 3117273"/>
              <a:gd name="connsiteY15" fmla="*/ 62346 h 2763982"/>
              <a:gd name="connsiteX16" fmla="*/ 3034146 w 3117273"/>
              <a:gd name="connsiteY16" fmla="*/ 20782 h 2763982"/>
              <a:gd name="connsiteX17" fmla="*/ 3117273 w 3117273"/>
              <a:gd name="connsiteY17" fmla="*/ 0 h 276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7273" h="2763982">
                <a:moveTo>
                  <a:pt x="0" y="2763982"/>
                </a:moveTo>
                <a:cubicBezTo>
                  <a:pt x="20782" y="2722418"/>
                  <a:pt x="46465" y="2682963"/>
                  <a:pt x="62346" y="2639291"/>
                </a:cubicBezTo>
                <a:cubicBezTo>
                  <a:pt x="74417" y="2606095"/>
                  <a:pt x="70010" y="2568178"/>
                  <a:pt x="83128" y="2535382"/>
                </a:cubicBezTo>
                <a:cubicBezTo>
                  <a:pt x="98129" y="2497879"/>
                  <a:pt x="124065" y="2465726"/>
                  <a:pt x="145473" y="2431473"/>
                </a:cubicBezTo>
                <a:cubicBezTo>
                  <a:pt x="158711" y="2410293"/>
                  <a:pt x="169376" y="2386789"/>
                  <a:pt x="187037" y="2369128"/>
                </a:cubicBezTo>
                <a:cubicBezTo>
                  <a:pt x="204698" y="2351467"/>
                  <a:pt x="227549" y="2339694"/>
                  <a:pt x="249382" y="2327564"/>
                </a:cubicBezTo>
                <a:cubicBezTo>
                  <a:pt x="414494" y="2235835"/>
                  <a:pt x="319848" y="2286699"/>
                  <a:pt x="457200" y="2244437"/>
                </a:cubicBezTo>
                <a:cubicBezTo>
                  <a:pt x="1023048" y="2070329"/>
                  <a:pt x="331469" y="2263141"/>
                  <a:pt x="789709" y="2161310"/>
                </a:cubicBezTo>
                <a:cubicBezTo>
                  <a:pt x="1179501" y="2074689"/>
                  <a:pt x="1281928" y="2055202"/>
                  <a:pt x="1641764" y="1849582"/>
                </a:cubicBezTo>
                <a:cubicBezTo>
                  <a:pt x="1766933" y="1778057"/>
                  <a:pt x="1809508" y="1764966"/>
                  <a:pt x="1911928" y="1662546"/>
                </a:cubicBezTo>
                <a:cubicBezTo>
                  <a:pt x="1943293" y="1631181"/>
                  <a:pt x="1967346" y="1593273"/>
                  <a:pt x="1995055" y="1558637"/>
                </a:cubicBezTo>
                <a:cubicBezTo>
                  <a:pt x="2029691" y="1475510"/>
                  <a:pt x="2077123" y="1396621"/>
                  <a:pt x="2098964" y="1309255"/>
                </a:cubicBezTo>
                <a:cubicBezTo>
                  <a:pt x="2141756" y="1138087"/>
                  <a:pt x="2193164" y="905354"/>
                  <a:pt x="2265218" y="748146"/>
                </a:cubicBezTo>
                <a:cubicBezTo>
                  <a:pt x="2296438" y="680030"/>
                  <a:pt x="2350837" y="625046"/>
                  <a:pt x="2389909" y="561110"/>
                </a:cubicBezTo>
                <a:cubicBezTo>
                  <a:pt x="2427099" y="500253"/>
                  <a:pt x="2452688" y="432340"/>
                  <a:pt x="2493818" y="374073"/>
                </a:cubicBezTo>
                <a:cubicBezTo>
                  <a:pt x="2589076" y="239124"/>
                  <a:pt x="2724131" y="109358"/>
                  <a:pt x="2888673" y="62346"/>
                </a:cubicBezTo>
                <a:lnTo>
                  <a:pt x="3034146" y="20782"/>
                </a:lnTo>
                <a:cubicBezTo>
                  <a:pt x="3061701" y="13267"/>
                  <a:pt x="3117273" y="0"/>
                  <a:pt x="3117273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B97832-DC12-4F55-AAF5-481DB191A56A}"/>
              </a:ext>
            </a:extLst>
          </p:cNvPr>
          <p:cNvSpPr/>
          <p:nvPr userDrawn="1"/>
        </p:nvSpPr>
        <p:spPr>
          <a:xfrm>
            <a:off x="10626724" y="2337402"/>
            <a:ext cx="1565276" cy="2521745"/>
          </a:xfrm>
          <a:custGeom>
            <a:avLst/>
            <a:gdLst>
              <a:gd name="connsiteX0" fmla="*/ 1296900 w 1565276"/>
              <a:gd name="connsiteY0" fmla="*/ 322 h 2521745"/>
              <a:gd name="connsiteX1" fmla="*/ 1407343 w 1565276"/>
              <a:gd name="connsiteY1" fmla="*/ 7546 h 2521745"/>
              <a:gd name="connsiteX2" fmla="*/ 1565276 w 1565276"/>
              <a:gd name="connsiteY2" fmla="*/ 39672 h 2521745"/>
              <a:gd name="connsiteX3" fmla="*/ 1565276 w 1565276"/>
              <a:gd name="connsiteY3" fmla="*/ 2492245 h 2521745"/>
              <a:gd name="connsiteX4" fmla="*/ 1540918 w 1565276"/>
              <a:gd name="connsiteY4" fmla="*/ 2498310 h 2521745"/>
              <a:gd name="connsiteX5" fmla="*/ 121307 w 1565276"/>
              <a:gd name="connsiteY5" fmla="*/ 1662146 h 2521745"/>
              <a:gd name="connsiteX6" fmla="*/ 650428 w 1565276"/>
              <a:gd name="connsiteY6" fmla="*/ 119386 h 2521745"/>
              <a:gd name="connsiteX7" fmla="*/ 1296900 w 1565276"/>
              <a:gd name="connsiteY7" fmla="*/ 322 h 252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5276" h="2521745">
                <a:moveTo>
                  <a:pt x="1296900" y="322"/>
                </a:moveTo>
                <a:cubicBezTo>
                  <a:pt x="1334736" y="1153"/>
                  <a:pt x="1371545" y="3590"/>
                  <a:pt x="1407343" y="7546"/>
                </a:cubicBezTo>
                <a:lnTo>
                  <a:pt x="1565276" y="39672"/>
                </a:lnTo>
                <a:lnTo>
                  <a:pt x="1565276" y="2492245"/>
                </a:lnTo>
                <a:lnTo>
                  <a:pt x="1540918" y="2498310"/>
                </a:lnTo>
                <a:cubicBezTo>
                  <a:pt x="1004933" y="2596731"/>
                  <a:pt x="379025" y="2397670"/>
                  <a:pt x="121307" y="1662146"/>
                </a:cubicBezTo>
                <a:cubicBezTo>
                  <a:pt x="-336858" y="354550"/>
                  <a:pt x="650428" y="119386"/>
                  <a:pt x="650428" y="119386"/>
                </a:cubicBezTo>
                <a:cubicBezTo>
                  <a:pt x="892857" y="32171"/>
                  <a:pt x="1107718" y="-3834"/>
                  <a:pt x="1296900" y="3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33F788D-1656-40FA-A455-E1139ADA4679}"/>
              </a:ext>
            </a:extLst>
          </p:cNvPr>
          <p:cNvSpPr/>
          <p:nvPr userDrawn="1"/>
        </p:nvSpPr>
        <p:spPr>
          <a:xfrm rot="16200000">
            <a:off x="1093353" y="-478235"/>
            <a:ext cx="1565276" cy="2521745"/>
          </a:xfrm>
          <a:custGeom>
            <a:avLst/>
            <a:gdLst>
              <a:gd name="connsiteX0" fmla="*/ 1296900 w 1565276"/>
              <a:gd name="connsiteY0" fmla="*/ 322 h 2521745"/>
              <a:gd name="connsiteX1" fmla="*/ 1407343 w 1565276"/>
              <a:gd name="connsiteY1" fmla="*/ 7546 h 2521745"/>
              <a:gd name="connsiteX2" fmla="*/ 1565276 w 1565276"/>
              <a:gd name="connsiteY2" fmla="*/ 39672 h 2521745"/>
              <a:gd name="connsiteX3" fmla="*/ 1565276 w 1565276"/>
              <a:gd name="connsiteY3" fmla="*/ 2492245 h 2521745"/>
              <a:gd name="connsiteX4" fmla="*/ 1540918 w 1565276"/>
              <a:gd name="connsiteY4" fmla="*/ 2498310 h 2521745"/>
              <a:gd name="connsiteX5" fmla="*/ 121307 w 1565276"/>
              <a:gd name="connsiteY5" fmla="*/ 1662146 h 2521745"/>
              <a:gd name="connsiteX6" fmla="*/ 650428 w 1565276"/>
              <a:gd name="connsiteY6" fmla="*/ 119386 h 2521745"/>
              <a:gd name="connsiteX7" fmla="*/ 1296900 w 1565276"/>
              <a:gd name="connsiteY7" fmla="*/ 322 h 252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5276" h="2521745">
                <a:moveTo>
                  <a:pt x="1296900" y="322"/>
                </a:moveTo>
                <a:cubicBezTo>
                  <a:pt x="1334736" y="1153"/>
                  <a:pt x="1371545" y="3590"/>
                  <a:pt x="1407343" y="7546"/>
                </a:cubicBezTo>
                <a:lnTo>
                  <a:pt x="1565276" y="39672"/>
                </a:lnTo>
                <a:lnTo>
                  <a:pt x="1565276" y="2492245"/>
                </a:lnTo>
                <a:lnTo>
                  <a:pt x="1540918" y="2498310"/>
                </a:lnTo>
                <a:cubicBezTo>
                  <a:pt x="1004933" y="2596731"/>
                  <a:pt x="379025" y="2397670"/>
                  <a:pt x="121307" y="1662146"/>
                </a:cubicBezTo>
                <a:cubicBezTo>
                  <a:pt x="-336858" y="354550"/>
                  <a:pt x="650428" y="119386"/>
                  <a:pt x="650428" y="119386"/>
                </a:cubicBezTo>
                <a:cubicBezTo>
                  <a:pt x="892857" y="32171"/>
                  <a:pt x="1107718" y="-3834"/>
                  <a:pt x="1296900" y="3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3805393D-2CE2-480F-982A-0CF110DC95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9121"/>
          <a:stretch>
            <a:fillRect/>
          </a:stretch>
        </p:blipFill>
        <p:spPr>
          <a:xfrm rot="5975511">
            <a:off x="11504428" y="1431132"/>
            <a:ext cx="1024847" cy="511400"/>
          </a:xfrm>
          <a:custGeom>
            <a:avLst/>
            <a:gdLst>
              <a:gd name="connsiteX0" fmla="*/ 0 w 1024847"/>
              <a:gd name="connsiteY0" fmla="*/ 511400 h 511400"/>
              <a:gd name="connsiteX1" fmla="*/ 0 w 1024847"/>
              <a:gd name="connsiteY1" fmla="*/ 164662 h 511400"/>
              <a:gd name="connsiteX2" fmla="*/ 974384 w 1024847"/>
              <a:gd name="connsiteY2" fmla="*/ 0 h 511400"/>
              <a:gd name="connsiteX3" fmla="*/ 1024847 w 1024847"/>
              <a:gd name="connsiteY3" fmla="*/ 298612 h 511400"/>
              <a:gd name="connsiteX4" fmla="*/ 1024847 w 1024847"/>
              <a:gd name="connsiteY4" fmla="*/ 511400 h 51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47" h="511400">
                <a:moveTo>
                  <a:pt x="0" y="511400"/>
                </a:moveTo>
                <a:lnTo>
                  <a:pt x="0" y="164662"/>
                </a:lnTo>
                <a:lnTo>
                  <a:pt x="974384" y="0"/>
                </a:lnTo>
                <a:lnTo>
                  <a:pt x="1024847" y="298612"/>
                </a:lnTo>
                <a:lnTo>
                  <a:pt x="1024847" y="511400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B439FFD-4257-4BC0-9170-7D74B1B6899A}"/>
              </a:ext>
            </a:extLst>
          </p:cNvPr>
          <p:cNvSpPr/>
          <p:nvPr userDrawn="1"/>
        </p:nvSpPr>
        <p:spPr>
          <a:xfrm>
            <a:off x="-1" y="3536019"/>
            <a:ext cx="1231823" cy="2519449"/>
          </a:xfrm>
          <a:custGeom>
            <a:avLst/>
            <a:gdLst>
              <a:gd name="connsiteX0" fmla="*/ 65079 w 1231823"/>
              <a:gd name="connsiteY0" fmla="*/ 0 h 2519449"/>
              <a:gd name="connsiteX1" fmla="*/ 1180990 w 1231823"/>
              <a:gd name="connsiteY1" fmla="*/ 1840901 h 2519449"/>
              <a:gd name="connsiteX2" fmla="*/ 127733 w 1231823"/>
              <a:gd name="connsiteY2" fmla="*/ 2519449 h 2519449"/>
              <a:gd name="connsiteX3" fmla="*/ 0 w 1231823"/>
              <a:gd name="connsiteY3" fmla="*/ 2517687 h 2519449"/>
              <a:gd name="connsiteX4" fmla="*/ 0 w 1231823"/>
              <a:gd name="connsiteY4" fmla="*/ 1347 h 251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1823" h="2519449">
                <a:moveTo>
                  <a:pt x="65079" y="0"/>
                </a:moveTo>
                <a:cubicBezTo>
                  <a:pt x="1086662" y="22442"/>
                  <a:pt x="1359454" y="1215992"/>
                  <a:pt x="1180990" y="1840901"/>
                </a:cubicBezTo>
                <a:cubicBezTo>
                  <a:pt x="1075234" y="2211218"/>
                  <a:pt x="616899" y="2493348"/>
                  <a:pt x="127733" y="2519449"/>
                </a:cubicBezTo>
                <a:lnTo>
                  <a:pt x="0" y="2517687"/>
                </a:lnTo>
                <a:lnTo>
                  <a:pt x="0" y="1347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25585E3E-F095-480D-BA32-A8D6241DC4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8080"/>
          <a:stretch>
            <a:fillRect/>
          </a:stretch>
        </p:blipFill>
        <p:spPr>
          <a:xfrm>
            <a:off x="11457176" y="545595"/>
            <a:ext cx="734825" cy="1186742"/>
          </a:xfrm>
          <a:custGeom>
            <a:avLst/>
            <a:gdLst>
              <a:gd name="connsiteX0" fmla="*/ 0 w 734825"/>
              <a:gd name="connsiteY0" fmla="*/ 0 h 1186742"/>
              <a:gd name="connsiteX1" fmla="*/ 734825 w 734825"/>
              <a:gd name="connsiteY1" fmla="*/ 0 h 1186742"/>
              <a:gd name="connsiteX2" fmla="*/ 734825 w 734825"/>
              <a:gd name="connsiteY2" fmla="*/ 1186742 h 1186742"/>
              <a:gd name="connsiteX3" fmla="*/ 0 w 734825"/>
              <a:gd name="connsiteY3" fmla="*/ 1186742 h 118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825" h="1186742">
                <a:moveTo>
                  <a:pt x="0" y="0"/>
                </a:moveTo>
                <a:lnTo>
                  <a:pt x="734825" y="0"/>
                </a:lnTo>
                <a:lnTo>
                  <a:pt x="734825" y="1186742"/>
                </a:lnTo>
                <a:lnTo>
                  <a:pt x="0" y="118674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5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hower, tiled, bath&#10;&#10;Description automatically generated">
            <a:extLst>
              <a:ext uri="{FF2B5EF4-FFF2-40B4-BE49-F238E27FC236}">
                <a16:creationId xmlns:a16="http://schemas.microsoft.com/office/drawing/2014/main" id="{3A90FB73-6EA3-4BF0-8CC7-9ECAAC0B7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7" name="Freeform: Shape 216">
            <a:extLst>
              <a:ext uri="{FF2B5EF4-FFF2-40B4-BE49-F238E27FC236}">
                <a16:creationId xmlns:a16="http://schemas.microsoft.com/office/drawing/2014/main" id="{A20A94C9-EF60-49D6-9AAD-E43CA063E219}"/>
              </a:ext>
            </a:extLst>
          </p:cNvPr>
          <p:cNvSpPr/>
          <p:nvPr userDrawn="1"/>
        </p:nvSpPr>
        <p:spPr>
          <a:xfrm>
            <a:off x="11383330" y="561352"/>
            <a:ext cx="808671" cy="1049274"/>
          </a:xfrm>
          <a:custGeom>
            <a:avLst/>
            <a:gdLst>
              <a:gd name="connsiteX0" fmla="*/ 605791 w 808671"/>
              <a:gd name="connsiteY0" fmla="*/ 0 h 1049274"/>
              <a:gd name="connsiteX1" fmla="*/ 808671 w 808671"/>
              <a:gd name="connsiteY1" fmla="*/ 351348 h 1049274"/>
              <a:gd name="connsiteX2" fmla="*/ 808671 w 808671"/>
              <a:gd name="connsiteY2" fmla="*/ 1049274 h 1049274"/>
              <a:gd name="connsiteX3" fmla="*/ 0 w 808671"/>
              <a:gd name="connsiteY3" fmla="*/ 1049274 h 10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1" h="1049274">
                <a:moveTo>
                  <a:pt x="605791" y="0"/>
                </a:moveTo>
                <a:lnTo>
                  <a:pt x="808671" y="351348"/>
                </a:lnTo>
                <a:lnTo>
                  <a:pt x="808671" y="1049274"/>
                </a:lnTo>
                <a:lnTo>
                  <a:pt x="0" y="1049274"/>
                </a:lnTo>
                <a:close/>
              </a:path>
            </a:pathLst>
          </a:custGeom>
          <a:solidFill>
            <a:srgbClr val="3B4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18C59A24-54EB-498C-99AD-B2D6C471ABAC}"/>
              </a:ext>
            </a:extLst>
          </p:cNvPr>
          <p:cNvSpPr/>
          <p:nvPr userDrawn="1"/>
        </p:nvSpPr>
        <p:spPr>
          <a:xfrm>
            <a:off x="11419188" y="2596464"/>
            <a:ext cx="789811" cy="1020509"/>
          </a:xfrm>
          <a:custGeom>
            <a:avLst/>
            <a:gdLst>
              <a:gd name="connsiteX0" fmla="*/ 510253 w 789811"/>
              <a:gd name="connsiteY0" fmla="*/ 0 h 1020509"/>
              <a:gd name="connsiteX1" fmla="*/ 708866 w 789811"/>
              <a:gd name="connsiteY1" fmla="*/ 40099 h 1020509"/>
              <a:gd name="connsiteX2" fmla="*/ 789811 w 789811"/>
              <a:gd name="connsiteY2" fmla="*/ 84034 h 1020509"/>
              <a:gd name="connsiteX3" fmla="*/ 789811 w 789811"/>
              <a:gd name="connsiteY3" fmla="*/ 936475 h 1020509"/>
              <a:gd name="connsiteX4" fmla="*/ 708866 w 789811"/>
              <a:gd name="connsiteY4" fmla="*/ 980411 h 1020509"/>
              <a:gd name="connsiteX5" fmla="*/ 510253 w 789811"/>
              <a:gd name="connsiteY5" fmla="*/ 1020509 h 1020509"/>
              <a:gd name="connsiteX6" fmla="*/ 0 w 789811"/>
              <a:gd name="connsiteY6" fmla="*/ 510254 h 1020509"/>
              <a:gd name="connsiteX7" fmla="*/ 510253 w 789811"/>
              <a:gd name="connsiteY7" fmla="*/ 0 h 102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811" h="1020509">
                <a:moveTo>
                  <a:pt x="510253" y="0"/>
                </a:moveTo>
                <a:cubicBezTo>
                  <a:pt x="580704" y="0"/>
                  <a:pt x="647820" y="14278"/>
                  <a:pt x="708866" y="40099"/>
                </a:cubicBezTo>
                <a:lnTo>
                  <a:pt x="789811" y="84034"/>
                </a:lnTo>
                <a:lnTo>
                  <a:pt x="789811" y="936475"/>
                </a:lnTo>
                <a:lnTo>
                  <a:pt x="708866" y="980411"/>
                </a:lnTo>
                <a:cubicBezTo>
                  <a:pt x="647820" y="1006231"/>
                  <a:pt x="580704" y="1020509"/>
                  <a:pt x="510253" y="1020509"/>
                </a:cubicBezTo>
                <a:cubicBezTo>
                  <a:pt x="228448" y="1020509"/>
                  <a:pt x="0" y="792060"/>
                  <a:pt x="0" y="510254"/>
                </a:cubicBezTo>
                <a:cubicBezTo>
                  <a:pt x="0" y="228449"/>
                  <a:pt x="228448" y="0"/>
                  <a:pt x="510253" y="0"/>
                </a:cubicBezTo>
                <a:close/>
              </a:path>
            </a:pathLst>
          </a:custGeom>
          <a:solidFill>
            <a:srgbClr val="3B4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02" name="Graphic 5">
            <a:extLst>
              <a:ext uri="{FF2B5EF4-FFF2-40B4-BE49-F238E27FC236}">
                <a16:creationId xmlns:a16="http://schemas.microsoft.com/office/drawing/2014/main" id="{5273A7E3-E375-4669-BF33-645A494BD1D5}"/>
              </a:ext>
            </a:extLst>
          </p:cNvPr>
          <p:cNvSpPr/>
          <p:nvPr/>
        </p:nvSpPr>
        <p:spPr>
          <a:xfrm>
            <a:off x="477745" y="5095722"/>
            <a:ext cx="1034515" cy="1034515"/>
          </a:xfrm>
          <a:custGeom>
            <a:avLst/>
            <a:gdLst>
              <a:gd name="connsiteX0" fmla="*/ 0 w 1034515"/>
              <a:gd name="connsiteY0" fmla="*/ 0 h 1034515"/>
              <a:gd name="connsiteX1" fmla="*/ 1034516 w 1034515"/>
              <a:gd name="connsiteY1" fmla="*/ 0 h 1034515"/>
              <a:gd name="connsiteX2" fmla="*/ 1034516 w 1034515"/>
              <a:gd name="connsiteY2" fmla="*/ 1034516 h 1034515"/>
              <a:gd name="connsiteX3" fmla="*/ 0 w 1034515"/>
              <a:gd name="connsiteY3" fmla="*/ 1034516 h 103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15" h="1034515">
                <a:moveTo>
                  <a:pt x="0" y="0"/>
                </a:moveTo>
                <a:lnTo>
                  <a:pt x="1034516" y="0"/>
                </a:lnTo>
                <a:lnTo>
                  <a:pt x="1034516" y="1034516"/>
                </a:lnTo>
                <a:lnTo>
                  <a:pt x="0" y="1034516"/>
                </a:lnTo>
                <a:close/>
              </a:path>
            </a:pathLst>
          </a:custGeom>
          <a:solidFill>
            <a:srgbClr val="0884BC"/>
          </a:solidFill>
          <a:ln w="9769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03" name="Graphic 5">
            <a:extLst>
              <a:ext uri="{FF2B5EF4-FFF2-40B4-BE49-F238E27FC236}">
                <a16:creationId xmlns:a16="http://schemas.microsoft.com/office/drawing/2014/main" id="{5273A7E3-E375-4669-BF33-645A494BD1D5}"/>
              </a:ext>
            </a:extLst>
          </p:cNvPr>
          <p:cNvSpPr/>
          <p:nvPr/>
        </p:nvSpPr>
        <p:spPr>
          <a:xfrm>
            <a:off x="595761" y="5007210"/>
            <a:ext cx="1034515" cy="1034515"/>
          </a:xfrm>
          <a:custGeom>
            <a:avLst/>
            <a:gdLst>
              <a:gd name="connsiteX0" fmla="*/ 0 w 1034515"/>
              <a:gd name="connsiteY0" fmla="*/ 0 h 1034515"/>
              <a:gd name="connsiteX1" fmla="*/ 1034516 w 1034515"/>
              <a:gd name="connsiteY1" fmla="*/ 0 h 1034515"/>
              <a:gd name="connsiteX2" fmla="*/ 1034516 w 1034515"/>
              <a:gd name="connsiteY2" fmla="*/ 1034516 h 1034515"/>
              <a:gd name="connsiteX3" fmla="*/ 0 w 1034515"/>
              <a:gd name="connsiteY3" fmla="*/ 1034516 h 103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15" h="1034515">
                <a:moveTo>
                  <a:pt x="0" y="0"/>
                </a:moveTo>
                <a:lnTo>
                  <a:pt x="1034516" y="0"/>
                </a:lnTo>
                <a:lnTo>
                  <a:pt x="1034516" y="1034516"/>
                </a:lnTo>
                <a:lnTo>
                  <a:pt x="0" y="1034516"/>
                </a:lnTo>
                <a:close/>
              </a:path>
            </a:pathLst>
          </a:custGeom>
          <a:solidFill>
            <a:srgbClr val="92D050"/>
          </a:solidFill>
          <a:ln w="9769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6B94E7-C638-4C07-A418-83BCD2039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95641" y="3185059"/>
            <a:ext cx="1018452" cy="1195574"/>
          </a:xfrm>
          <a:prstGeom prst="rect">
            <a:avLst/>
          </a:prstGeom>
        </p:spPr>
      </p:pic>
      <p:sp>
        <p:nvSpPr>
          <p:cNvPr id="42" name="Graphic 26">
            <a:extLst>
              <a:ext uri="{FF2B5EF4-FFF2-40B4-BE49-F238E27FC236}">
                <a16:creationId xmlns:a16="http://schemas.microsoft.com/office/drawing/2014/main" id="{8DAA03A4-E7DE-4F09-8F40-215ED8640CB6}"/>
              </a:ext>
            </a:extLst>
          </p:cNvPr>
          <p:cNvSpPr/>
          <p:nvPr/>
        </p:nvSpPr>
        <p:spPr>
          <a:xfrm>
            <a:off x="2296223" y="85724"/>
            <a:ext cx="1020508" cy="1020502"/>
          </a:xfrm>
          <a:custGeom>
            <a:avLst/>
            <a:gdLst>
              <a:gd name="connsiteX0" fmla="*/ 1020509 w 1020508"/>
              <a:gd name="connsiteY0" fmla="*/ 510251 h 1020502"/>
              <a:gd name="connsiteX1" fmla="*/ 510254 w 1020508"/>
              <a:gd name="connsiteY1" fmla="*/ 1020502 h 1020502"/>
              <a:gd name="connsiteX2" fmla="*/ 0 w 1020508"/>
              <a:gd name="connsiteY2" fmla="*/ 510251 h 1020502"/>
              <a:gd name="connsiteX3" fmla="*/ 510254 w 1020508"/>
              <a:gd name="connsiteY3" fmla="*/ 0 h 1020502"/>
              <a:gd name="connsiteX4" fmla="*/ 1020509 w 1020508"/>
              <a:gd name="connsiteY4" fmla="*/ 510251 h 102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8" h="1020502">
                <a:moveTo>
                  <a:pt x="1020509" y="510251"/>
                </a:moveTo>
                <a:cubicBezTo>
                  <a:pt x="1020509" y="792055"/>
                  <a:pt x="792060" y="1020502"/>
                  <a:pt x="510254" y="1020502"/>
                </a:cubicBezTo>
                <a:cubicBezTo>
                  <a:pt x="228449" y="1020502"/>
                  <a:pt x="0" y="792055"/>
                  <a:pt x="0" y="510251"/>
                </a:cubicBezTo>
                <a:cubicBezTo>
                  <a:pt x="0" y="228447"/>
                  <a:pt x="228449" y="0"/>
                  <a:pt x="510254" y="0"/>
                </a:cubicBezTo>
                <a:cubicBezTo>
                  <a:pt x="792060" y="0"/>
                  <a:pt x="1020509" y="228447"/>
                  <a:pt x="1020509" y="510251"/>
                </a:cubicBezTo>
                <a:close/>
              </a:path>
            </a:pathLst>
          </a:custGeom>
          <a:solidFill>
            <a:srgbClr val="4452C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4" name="Graphic 26">
            <a:extLst>
              <a:ext uri="{FF2B5EF4-FFF2-40B4-BE49-F238E27FC236}">
                <a16:creationId xmlns:a16="http://schemas.microsoft.com/office/drawing/2014/main" id="{8DAA03A4-E7DE-4F09-8F40-215ED8640CB6}"/>
              </a:ext>
            </a:extLst>
          </p:cNvPr>
          <p:cNvSpPr/>
          <p:nvPr/>
        </p:nvSpPr>
        <p:spPr>
          <a:xfrm>
            <a:off x="2410523" y="0"/>
            <a:ext cx="1020508" cy="1020502"/>
          </a:xfrm>
          <a:custGeom>
            <a:avLst/>
            <a:gdLst>
              <a:gd name="connsiteX0" fmla="*/ 1020509 w 1020508"/>
              <a:gd name="connsiteY0" fmla="*/ 510251 h 1020502"/>
              <a:gd name="connsiteX1" fmla="*/ 510254 w 1020508"/>
              <a:gd name="connsiteY1" fmla="*/ 1020502 h 1020502"/>
              <a:gd name="connsiteX2" fmla="*/ 0 w 1020508"/>
              <a:gd name="connsiteY2" fmla="*/ 510251 h 1020502"/>
              <a:gd name="connsiteX3" fmla="*/ 510254 w 1020508"/>
              <a:gd name="connsiteY3" fmla="*/ 0 h 1020502"/>
              <a:gd name="connsiteX4" fmla="*/ 1020509 w 1020508"/>
              <a:gd name="connsiteY4" fmla="*/ 510251 h 102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8" h="1020502">
                <a:moveTo>
                  <a:pt x="1020509" y="510251"/>
                </a:moveTo>
                <a:cubicBezTo>
                  <a:pt x="1020509" y="792055"/>
                  <a:pt x="792060" y="1020502"/>
                  <a:pt x="510254" y="1020502"/>
                </a:cubicBezTo>
                <a:cubicBezTo>
                  <a:pt x="228449" y="1020502"/>
                  <a:pt x="0" y="792055"/>
                  <a:pt x="0" y="510251"/>
                </a:cubicBezTo>
                <a:cubicBezTo>
                  <a:pt x="0" y="228447"/>
                  <a:pt x="228449" y="0"/>
                  <a:pt x="510254" y="0"/>
                </a:cubicBezTo>
                <a:cubicBezTo>
                  <a:pt x="792060" y="0"/>
                  <a:pt x="1020509" y="228447"/>
                  <a:pt x="1020509" y="510251"/>
                </a:cubicBezTo>
                <a:close/>
              </a:path>
            </a:pathLst>
          </a:custGeom>
          <a:solidFill>
            <a:srgbClr val="FF66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FED54A-BB27-4B76-8132-7F3B17239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8030" y="5530719"/>
            <a:ext cx="514350" cy="514350"/>
          </a:xfrm>
          <a:prstGeom prst="rect">
            <a:avLst/>
          </a:prstGeom>
        </p:spPr>
      </p:pic>
      <p:sp>
        <p:nvSpPr>
          <p:cNvPr id="205" name="Graphic 13">
            <a:extLst>
              <a:ext uri="{FF2B5EF4-FFF2-40B4-BE49-F238E27FC236}">
                <a16:creationId xmlns:a16="http://schemas.microsoft.com/office/drawing/2014/main" id="{C986D8C0-68AC-4AF0-B929-8DBE2F729709}"/>
              </a:ext>
            </a:extLst>
          </p:cNvPr>
          <p:cNvSpPr/>
          <p:nvPr/>
        </p:nvSpPr>
        <p:spPr>
          <a:xfrm>
            <a:off x="10377717" y="5117256"/>
            <a:ext cx="1211675" cy="1049274"/>
          </a:xfrm>
          <a:custGeom>
            <a:avLst/>
            <a:gdLst>
              <a:gd name="connsiteX0" fmla="*/ 605790 w 1211675"/>
              <a:gd name="connsiteY0" fmla="*/ 0 h 1049274"/>
              <a:gd name="connsiteX1" fmla="*/ 0 w 1211675"/>
              <a:gd name="connsiteY1" fmla="*/ 1049274 h 1049274"/>
              <a:gd name="connsiteX2" fmla="*/ 1211675 w 1211675"/>
              <a:gd name="connsiteY2" fmla="*/ 1049274 h 10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1675" h="1049274">
                <a:moveTo>
                  <a:pt x="605790" y="0"/>
                </a:moveTo>
                <a:lnTo>
                  <a:pt x="0" y="1049274"/>
                </a:lnTo>
                <a:lnTo>
                  <a:pt x="1211675" y="1049274"/>
                </a:lnTo>
                <a:close/>
              </a:path>
            </a:pathLst>
          </a:custGeom>
          <a:solidFill>
            <a:srgbClr val="0884B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06" name="Graphic 13">
            <a:extLst>
              <a:ext uri="{FF2B5EF4-FFF2-40B4-BE49-F238E27FC236}">
                <a16:creationId xmlns:a16="http://schemas.microsoft.com/office/drawing/2014/main" id="{C986D8C0-68AC-4AF0-B929-8DBE2F729709}"/>
              </a:ext>
            </a:extLst>
          </p:cNvPr>
          <p:cNvSpPr/>
          <p:nvPr/>
        </p:nvSpPr>
        <p:spPr>
          <a:xfrm>
            <a:off x="10492017" y="5031531"/>
            <a:ext cx="1211675" cy="1049274"/>
          </a:xfrm>
          <a:custGeom>
            <a:avLst/>
            <a:gdLst>
              <a:gd name="connsiteX0" fmla="*/ 605790 w 1211675"/>
              <a:gd name="connsiteY0" fmla="*/ 0 h 1049274"/>
              <a:gd name="connsiteX1" fmla="*/ 0 w 1211675"/>
              <a:gd name="connsiteY1" fmla="*/ 1049274 h 1049274"/>
              <a:gd name="connsiteX2" fmla="*/ 1211675 w 1211675"/>
              <a:gd name="connsiteY2" fmla="*/ 1049274 h 10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1675" h="1049274">
                <a:moveTo>
                  <a:pt x="605790" y="0"/>
                </a:moveTo>
                <a:lnTo>
                  <a:pt x="0" y="1049274"/>
                </a:lnTo>
                <a:lnTo>
                  <a:pt x="1211675" y="1049274"/>
                </a:lnTo>
                <a:close/>
              </a:path>
            </a:pathLst>
          </a:custGeom>
          <a:solidFill>
            <a:srgbClr val="2FD4C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07" name="Graphic 13">
            <a:extLst>
              <a:ext uri="{FF2B5EF4-FFF2-40B4-BE49-F238E27FC236}">
                <a16:creationId xmlns:a16="http://schemas.microsoft.com/office/drawing/2014/main" id="{C986D8C0-68AC-4AF0-B929-8DBE2F729709}"/>
              </a:ext>
            </a:extLst>
          </p:cNvPr>
          <p:cNvSpPr/>
          <p:nvPr/>
        </p:nvSpPr>
        <p:spPr>
          <a:xfrm>
            <a:off x="10615460" y="4982002"/>
            <a:ext cx="1211675" cy="1049369"/>
          </a:xfrm>
          <a:custGeom>
            <a:avLst/>
            <a:gdLst>
              <a:gd name="connsiteX0" fmla="*/ 605790 w 1211675"/>
              <a:gd name="connsiteY0" fmla="*/ 0 h 1049369"/>
              <a:gd name="connsiteX1" fmla="*/ 0 w 1211675"/>
              <a:gd name="connsiteY1" fmla="*/ 1049369 h 1049369"/>
              <a:gd name="connsiteX2" fmla="*/ 1211675 w 1211675"/>
              <a:gd name="connsiteY2" fmla="*/ 1049369 h 104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1675" h="1049369">
                <a:moveTo>
                  <a:pt x="605790" y="0"/>
                </a:moveTo>
                <a:lnTo>
                  <a:pt x="0" y="1049369"/>
                </a:lnTo>
                <a:lnTo>
                  <a:pt x="1211675" y="1049369"/>
                </a:lnTo>
                <a:close/>
              </a:path>
            </a:pathLst>
          </a:custGeom>
          <a:noFill/>
          <a:ln w="9525" cap="flat">
            <a:solidFill>
              <a:srgbClr val="8F96FC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1" name="Graphic 14">
            <a:extLst>
              <a:ext uri="{FF2B5EF4-FFF2-40B4-BE49-F238E27FC236}">
                <a16:creationId xmlns:a16="http://schemas.microsoft.com/office/drawing/2014/main" id="{82A358F7-6B26-4201-8EBB-40C2AE2A22DF}"/>
              </a:ext>
            </a:extLst>
          </p:cNvPr>
          <p:cNvSpPr/>
          <p:nvPr/>
        </p:nvSpPr>
        <p:spPr>
          <a:xfrm>
            <a:off x="76595" y="641920"/>
            <a:ext cx="1001934" cy="1001934"/>
          </a:xfrm>
          <a:custGeom>
            <a:avLst/>
            <a:gdLst>
              <a:gd name="connsiteX0" fmla="*/ 0 w 1001934"/>
              <a:gd name="connsiteY0" fmla="*/ 0 h 1001934"/>
              <a:gd name="connsiteX1" fmla="*/ 1001935 w 1001934"/>
              <a:gd name="connsiteY1" fmla="*/ 0 h 1001934"/>
              <a:gd name="connsiteX2" fmla="*/ 1001935 w 1001934"/>
              <a:gd name="connsiteY2" fmla="*/ 1001935 h 1001934"/>
              <a:gd name="connsiteX3" fmla="*/ 0 w 1001934"/>
              <a:gd name="connsiteY3" fmla="*/ 1001935 h 100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934" h="1001934">
                <a:moveTo>
                  <a:pt x="0" y="0"/>
                </a:moveTo>
                <a:lnTo>
                  <a:pt x="1001935" y="0"/>
                </a:lnTo>
                <a:lnTo>
                  <a:pt x="1001935" y="1001935"/>
                </a:lnTo>
                <a:lnTo>
                  <a:pt x="0" y="1001935"/>
                </a:lnTo>
                <a:close/>
              </a:path>
            </a:pathLst>
          </a:custGeom>
          <a:solidFill>
            <a:srgbClr val="92D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Graphic 14">
            <a:extLst>
              <a:ext uri="{FF2B5EF4-FFF2-40B4-BE49-F238E27FC236}">
                <a16:creationId xmlns:a16="http://schemas.microsoft.com/office/drawing/2014/main" id="{82A358F7-6B26-4201-8EBB-40C2AE2A22DF}"/>
              </a:ext>
            </a:extLst>
          </p:cNvPr>
          <p:cNvSpPr/>
          <p:nvPr/>
        </p:nvSpPr>
        <p:spPr>
          <a:xfrm>
            <a:off x="190895" y="556195"/>
            <a:ext cx="1001934" cy="1001934"/>
          </a:xfrm>
          <a:custGeom>
            <a:avLst/>
            <a:gdLst>
              <a:gd name="connsiteX0" fmla="*/ 0 w 1001934"/>
              <a:gd name="connsiteY0" fmla="*/ 0 h 1001934"/>
              <a:gd name="connsiteX1" fmla="*/ 1001935 w 1001934"/>
              <a:gd name="connsiteY1" fmla="*/ 0 h 1001934"/>
              <a:gd name="connsiteX2" fmla="*/ 1001935 w 1001934"/>
              <a:gd name="connsiteY2" fmla="*/ 1001935 h 1001934"/>
              <a:gd name="connsiteX3" fmla="*/ 0 w 1001934"/>
              <a:gd name="connsiteY3" fmla="*/ 1001935 h 100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934" h="1001934">
                <a:moveTo>
                  <a:pt x="0" y="0"/>
                </a:moveTo>
                <a:lnTo>
                  <a:pt x="1001935" y="0"/>
                </a:lnTo>
                <a:lnTo>
                  <a:pt x="1001935" y="1001935"/>
                </a:lnTo>
                <a:lnTo>
                  <a:pt x="0" y="1001935"/>
                </a:lnTo>
                <a:close/>
              </a:path>
            </a:pathLst>
          </a:custGeom>
          <a:solidFill>
            <a:srgbClr val="3B49C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82A358F7-6B26-4201-8EBB-40C2AE2A22DF}"/>
              </a:ext>
            </a:extLst>
          </p:cNvPr>
          <p:cNvSpPr/>
          <p:nvPr/>
        </p:nvSpPr>
        <p:spPr>
          <a:xfrm>
            <a:off x="314339" y="506665"/>
            <a:ext cx="1001934" cy="1001934"/>
          </a:xfrm>
          <a:custGeom>
            <a:avLst/>
            <a:gdLst>
              <a:gd name="connsiteX0" fmla="*/ 0 w 1001934"/>
              <a:gd name="connsiteY0" fmla="*/ 0 h 1001934"/>
              <a:gd name="connsiteX1" fmla="*/ 1001935 w 1001934"/>
              <a:gd name="connsiteY1" fmla="*/ 0 h 1001934"/>
              <a:gd name="connsiteX2" fmla="*/ 1001935 w 1001934"/>
              <a:gd name="connsiteY2" fmla="*/ 1001935 h 1001934"/>
              <a:gd name="connsiteX3" fmla="*/ 0 w 1001934"/>
              <a:gd name="connsiteY3" fmla="*/ 1001935 h 100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934" h="1001934">
                <a:moveTo>
                  <a:pt x="0" y="0"/>
                </a:moveTo>
                <a:lnTo>
                  <a:pt x="1001935" y="0"/>
                </a:lnTo>
                <a:lnTo>
                  <a:pt x="1001935" y="1001935"/>
                </a:lnTo>
                <a:lnTo>
                  <a:pt x="0" y="1001935"/>
                </a:lnTo>
                <a:close/>
              </a:path>
            </a:pathLst>
          </a:custGeom>
          <a:noFill/>
          <a:ln w="9525" cap="flat">
            <a:solidFill>
              <a:srgbClr val="8F96FC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31" name="Graphic 16">
            <a:extLst>
              <a:ext uri="{FF2B5EF4-FFF2-40B4-BE49-F238E27FC236}">
                <a16:creationId xmlns:a16="http://schemas.microsoft.com/office/drawing/2014/main" id="{69306468-9102-4A14-A850-44DD1937E137}"/>
              </a:ext>
            </a:extLst>
          </p:cNvPr>
          <p:cNvSpPr/>
          <p:nvPr/>
        </p:nvSpPr>
        <p:spPr>
          <a:xfrm>
            <a:off x="695932" y="2105732"/>
            <a:ext cx="219836" cy="219836"/>
          </a:xfrm>
          <a:custGeom>
            <a:avLst/>
            <a:gdLst>
              <a:gd name="connsiteX0" fmla="*/ 219837 w 219836"/>
              <a:gd name="connsiteY0" fmla="*/ 109918 h 219836"/>
              <a:gd name="connsiteX1" fmla="*/ 109919 w 219836"/>
              <a:gd name="connsiteY1" fmla="*/ 219837 h 219836"/>
              <a:gd name="connsiteX2" fmla="*/ 0 w 219836"/>
              <a:gd name="connsiteY2" fmla="*/ 109918 h 219836"/>
              <a:gd name="connsiteX3" fmla="*/ 109919 w 219836"/>
              <a:gd name="connsiteY3" fmla="*/ 0 h 219836"/>
              <a:gd name="connsiteX4" fmla="*/ 219837 w 219836"/>
              <a:gd name="connsiteY4" fmla="*/ 109918 h 2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836" h="219836">
                <a:moveTo>
                  <a:pt x="219837" y="109918"/>
                </a:moveTo>
                <a:cubicBezTo>
                  <a:pt x="219837" y="170625"/>
                  <a:pt x="170625" y="219837"/>
                  <a:pt x="109919" y="219837"/>
                </a:cubicBezTo>
                <a:cubicBezTo>
                  <a:pt x="49212" y="219837"/>
                  <a:pt x="0" y="170625"/>
                  <a:pt x="0" y="109918"/>
                </a:cubicBezTo>
                <a:cubicBezTo>
                  <a:pt x="0" y="49212"/>
                  <a:pt x="49212" y="0"/>
                  <a:pt x="109919" y="0"/>
                </a:cubicBezTo>
                <a:cubicBezTo>
                  <a:pt x="170625" y="0"/>
                  <a:pt x="219837" y="49212"/>
                  <a:pt x="219837" y="109918"/>
                </a:cubicBezTo>
                <a:close/>
              </a:path>
            </a:pathLst>
          </a:custGeom>
          <a:solidFill>
            <a:srgbClr val="4452C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225F45C-D723-4B55-A155-B644C7074D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6600" y="244728"/>
            <a:ext cx="514350" cy="5143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41A519D-2745-4087-ADC0-6DD64FEF6B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2624" y="6176479"/>
            <a:ext cx="228600" cy="2286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7FE508F-3283-476D-909E-9D871DB0A00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85156" y="1498767"/>
            <a:ext cx="219075" cy="2190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4A4653E-5AE4-401C-80FE-A3BB2363279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4109" y="4350580"/>
            <a:ext cx="228600" cy="2286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8BB91FD-8AEE-4E83-B9A7-5047BBA57F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91818" y="1885523"/>
            <a:ext cx="514350" cy="514350"/>
          </a:xfrm>
          <a:prstGeom prst="rect">
            <a:avLst/>
          </a:prstGeom>
        </p:spPr>
      </p:pic>
      <p:grpSp>
        <p:nvGrpSpPr>
          <p:cNvPr id="136" name="Graphic 28">
            <a:extLst>
              <a:ext uri="{FF2B5EF4-FFF2-40B4-BE49-F238E27FC236}">
                <a16:creationId xmlns:a16="http://schemas.microsoft.com/office/drawing/2014/main" id="{2B18BB20-A892-437B-A285-FEF8338C9894}"/>
              </a:ext>
            </a:extLst>
          </p:cNvPr>
          <p:cNvGrpSpPr/>
          <p:nvPr/>
        </p:nvGrpSpPr>
        <p:grpSpPr>
          <a:xfrm>
            <a:off x="1291441" y="27954"/>
            <a:ext cx="875252" cy="1176910"/>
            <a:chOff x="796521" y="0"/>
            <a:chExt cx="875252" cy="1176910"/>
          </a:xfrm>
          <a:solidFill>
            <a:srgbClr val="0884BC"/>
          </a:solidFill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72C2C28-08A8-4C77-AA8F-E5B2FB82AEF5}"/>
                </a:ext>
              </a:extLst>
            </p:cNvPr>
            <p:cNvSpPr/>
            <p:nvPr/>
          </p:nvSpPr>
          <p:spPr>
            <a:xfrm>
              <a:off x="796521" y="0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2DAD4E1-F578-4C32-AD23-9E8EB146AE9D}"/>
                </a:ext>
              </a:extLst>
            </p:cNvPr>
            <p:cNvSpPr/>
            <p:nvPr/>
          </p:nvSpPr>
          <p:spPr>
            <a:xfrm>
              <a:off x="796521" y="129730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0B1065EB-86F7-49D6-A880-CC4C25A71C89}"/>
                </a:ext>
              </a:extLst>
            </p:cNvPr>
            <p:cNvSpPr/>
            <p:nvPr/>
          </p:nvSpPr>
          <p:spPr>
            <a:xfrm>
              <a:off x="796521" y="275557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41383F9-1C75-40E8-A6F3-FEA080A3CA06}"/>
                </a:ext>
              </a:extLst>
            </p:cNvPr>
            <p:cNvSpPr/>
            <p:nvPr/>
          </p:nvSpPr>
          <p:spPr>
            <a:xfrm>
              <a:off x="796521" y="405287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9975AFE-E8F9-414D-B236-D277CA4FF237}"/>
                </a:ext>
              </a:extLst>
            </p:cNvPr>
            <p:cNvSpPr/>
            <p:nvPr/>
          </p:nvSpPr>
          <p:spPr>
            <a:xfrm>
              <a:off x="796521" y="535017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50CBE0C-6876-4124-BFF2-00171A4D9F55}"/>
                </a:ext>
              </a:extLst>
            </p:cNvPr>
            <p:cNvSpPr/>
            <p:nvPr/>
          </p:nvSpPr>
          <p:spPr>
            <a:xfrm>
              <a:off x="796521" y="664842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2A69ED3-0D24-40D8-914C-14C66BF003DA}"/>
                </a:ext>
              </a:extLst>
            </p:cNvPr>
            <p:cNvSpPr/>
            <p:nvPr/>
          </p:nvSpPr>
          <p:spPr>
            <a:xfrm>
              <a:off x="796521" y="810574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4C7145E-E3DF-48B1-894D-0D8E13379ABB}"/>
                </a:ext>
              </a:extLst>
            </p:cNvPr>
            <p:cNvSpPr/>
            <p:nvPr/>
          </p:nvSpPr>
          <p:spPr>
            <a:xfrm>
              <a:off x="796521" y="940399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9FF3566-AA92-4E32-AC55-2FF0B9EA942B}"/>
                </a:ext>
              </a:extLst>
            </p:cNvPr>
            <p:cNvSpPr/>
            <p:nvPr/>
          </p:nvSpPr>
          <p:spPr>
            <a:xfrm>
              <a:off x="911773" y="2381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A376514-3BD2-4ECA-925A-9FC90943AEC9}"/>
                </a:ext>
              </a:extLst>
            </p:cNvPr>
            <p:cNvSpPr/>
            <p:nvPr/>
          </p:nvSpPr>
          <p:spPr>
            <a:xfrm>
              <a:off x="911773" y="132206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156D14A-3465-4298-B6C7-BD4B94BA53C5}"/>
                </a:ext>
              </a:extLst>
            </p:cNvPr>
            <p:cNvSpPr/>
            <p:nvPr/>
          </p:nvSpPr>
          <p:spPr>
            <a:xfrm>
              <a:off x="911773" y="277938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39AA68ED-D739-4D9D-9B6A-0099FA4B9EF9}"/>
                </a:ext>
              </a:extLst>
            </p:cNvPr>
            <p:cNvSpPr/>
            <p:nvPr/>
          </p:nvSpPr>
          <p:spPr>
            <a:xfrm>
              <a:off x="911773" y="407763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0B61F3B-82CC-4EAA-B011-11275475973D}"/>
                </a:ext>
              </a:extLst>
            </p:cNvPr>
            <p:cNvSpPr/>
            <p:nvPr/>
          </p:nvSpPr>
          <p:spPr>
            <a:xfrm>
              <a:off x="911773" y="537493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D1BEFE2-485B-48BC-9823-5DDE260C9F14}"/>
                </a:ext>
              </a:extLst>
            </p:cNvPr>
            <p:cNvSpPr/>
            <p:nvPr/>
          </p:nvSpPr>
          <p:spPr>
            <a:xfrm>
              <a:off x="911773" y="667223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1405FCE-D2D3-4C6D-A256-593E253FB534}"/>
                </a:ext>
              </a:extLst>
            </p:cNvPr>
            <p:cNvSpPr/>
            <p:nvPr/>
          </p:nvSpPr>
          <p:spPr>
            <a:xfrm>
              <a:off x="911773" y="813051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26C4427-992D-41C6-81C1-0EC69C2F5009}"/>
                </a:ext>
              </a:extLst>
            </p:cNvPr>
            <p:cNvSpPr/>
            <p:nvPr/>
          </p:nvSpPr>
          <p:spPr>
            <a:xfrm>
              <a:off x="911773" y="942781"/>
              <a:ext cx="70866" cy="70865"/>
            </a:xfrm>
            <a:custGeom>
              <a:avLst/>
              <a:gdLst>
                <a:gd name="connsiteX0" fmla="*/ 70866 w 70866"/>
                <a:gd name="connsiteY0" fmla="*/ 35433 h 70865"/>
                <a:gd name="connsiteX1" fmla="*/ 35433 w 70866"/>
                <a:gd name="connsiteY1" fmla="*/ 70866 h 70865"/>
                <a:gd name="connsiteX2" fmla="*/ 0 w 70866"/>
                <a:gd name="connsiteY2" fmla="*/ 35433 h 70865"/>
                <a:gd name="connsiteX3" fmla="*/ 35433 w 70866"/>
                <a:gd name="connsiteY3" fmla="*/ 0 h 70865"/>
                <a:gd name="connsiteX4" fmla="*/ 70866 w 70866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E61EE59-69D4-4C7C-B497-01D158106DA0}"/>
                </a:ext>
              </a:extLst>
            </p:cNvPr>
            <p:cNvSpPr/>
            <p:nvPr/>
          </p:nvSpPr>
          <p:spPr>
            <a:xfrm>
              <a:off x="1025025" y="5048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1EC3F04-D96E-47D2-8848-A1D22EF8378C}"/>
                </a:ext>
              </a:extLst>
            </p:cNvPr>
            <p:cNvSpPr/>
            <p:nvPr/>
          </p:nvSpPr>
          <p:spPr>
            <a:xfrm>
              <a:off x="1025025" y="134778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E4E0912-B63D-438D-B278-60830CEF1BFD}"/>
                </a:ext>
              </a:extLst>
            </p:cNvPr>
            <p:cNvSpPr/>
            <p:nvPr/>
          </p:nvSpPr>
          <p:spPr>
            <a:xfrm>
              <a:off x="1025025" y="280605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4536454-0322-42B2-A99B-445D1B9FB218}"/>
                </a:ext>
              </a:extLst>
            </p:cNvPr>
            <p:cNvSpPr/>
            <p:nvPr/>
          </p:nvSpPr>
          <p:spPr>
            <a:xfrm>
              <a:off x="1025025" y="410335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8596887-65C1-414C-863A-0D3E2A85ECA5}"/>
                </a:ext>
              </a:extLst>
            </p:cNvPr>
            <p:cNvSpPr/>
            <p:nvPr/>
          </p:nvSpPr>
          <p:spPr>
            <a:xfrm>
              <a:off x="1025025" y="540160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4B64EC1-C349-453B-9881-46E0785CC692}"/>
                </a:ext>
              </a:extLst>
            </p:cNvPr>
            <p:cNvSpPr/>
            <p:nvPr/>
          </p:nvSpPr>
          <p:spPr>
            <a:xfrm>
              <a:off x="1025025" y="669890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A9D728D-0BEC-46A3-9370-D3706BCE1670}"/>
                </a:ext>
              </a:extLst>
            </p:cNvPr>
            <p:cNvSpPr/>
            <p:nvPr/>
          </p:nvSpPr>
          <p:spPr>
            <a:xfrm>
              <a:off x="1025025" y="815622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CB22546-7685-498F-91CD-094C6EB4E338}"/>
                </a:ext>
              </a:extLst>
            </p:cNvPr>
            <p:cNvSpPr/>
            <p:nvPr/>
          </p:nvSpPr>
          <p:spPr>
            <a:xfrm>
              <a:off x="1025025" y="945448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F8A1B09-2A50-4B9D-9CD1-E03B4A44C2B5}"/>
                </a:ext>
              </a:extLst>
            </p:cNvPr>
            <p:cNvSpPr/>
            <p:nvPr/>
          </p:nvSpPr>
          <p:spPr>
            <a:xfrm>
              <a:off x="1140278" y="7524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7B4BEDC-0ED8-4E7B-B731-B54B53D319F7}"/>
                </a:ext>
              </a:extLst>
            </p:cNvPr>
            <p:cNvSpPr/>
            <p:nvPr/>
          </p:nvSpPr>
          <p:spPr>
            <a:xfrm>
              <a:off x="1140278" y="137254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E3501E32-FBE0-4464-93D9-0B45459EF7C6}"/>
                </a:ext>
              </a:extLst>
            </p:cNvPr>
            <p:cNvSpPr/>
            <p:nvPr/>
          </p:nvSpPr>
          <p:spPr>
            <a:xfrm>
              <a:off x="1140278" y="282986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E6054EC-4ED2-4F12-8F7F-CBFEBFE3A9B0}"/>
                </a:ext>
              </a:extLst>
            </p:cNvPr>
            <p:cNvSpPr/>
            <p:nvPr/>
          </p:nvSpPr>
          <p:spPr>
            <a:xfrm>
              <a:off x="1140278" y="412812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15EB406-ADD1-4BE5-BC97-DF2F30664843}"/>
                </a:ext>
              </a:extLst>
            </p:cNvPr>
            <p:cNvSpPr/>
            <p:nvPr/>
          </p:nvSpPr>
          <p:spPr>
            <a:xfrm>
              <a:off x="1140278" y="542542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65FCD6A-43D6-40FC-A693-12E113D8DB5F}"/>
                </a:ext>
              </a:extLst>
            </p:cNvPr>
            <p:cNvSpPr/>
            <p:nvPr/>
          </p:nvSpPr>
          <p:spPr>
            <a:xfrm>
              <a:off x="1140278" y="672367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7C91DF8-1ABA-44CF-8E04-83DC91A50A9C}"/>
                </a:ext>
              </a:extLst>
            </p:cNvPr>
            <p:cNvSpPr/>
            <p:nvPr/>
          </p:nvSpPr>
          <p:spPr>
            <a:xfrm>
              <a:off x="1140278" y="818099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6475891E-AB05-468C-8960-21AB8B59A502}"/>
                </a:ext>
              </a:extLst>
            </p:cNvPr>
            <p:cNvSpPr/>
            <p:nvPr/>
          </p:nvSpPr>
          <p:spPr>
            <a:xfrm>
              <a:off x="1140278" y="947829"/>
              <a:ext cx="70865" cy="70865"/>
            </a:xfrm>
            <a:custGeom>
              <a:avLst/>
              <a:gdLst>
                <a:gd name="connsiteX0" fmla="*/ 70866 w 70865"/>
                <a:gd name="connsiteY0" fmla="*/ 35433 h 70865"/>
                <a:gd name="connsiteX1" fmla="*/ 35433 w 70865"/>
                <a:gd name="connsiteY1" fmla="*/ 70866 h 70865"/>
                <a:gd name="connsiteX2" fmla="*/ 0 w 70865"/>
                <a:gd name="connsiteY2" fmla="*/ 35433 h 70865"/>
                <a:gd name="connsiteX3" fmla="*/ 35433 w 70865"/>
                <a:gd name="connsiteY3" fmla="*/ 0 h 70865"/>
                <a:gd name="connsiteX4" fmla="*/ 70866 w 70865"/>
                <a:gd name="connsiteY4" fmla="*/ 35433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5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69" name="Graphic 28">
              <a:extLst>
                <a:ext uri="{FF2B5EF4-FFF2-40B4-BE49-F238E27FC236}">
                  <a16:creationId xmlns:a16="http://schemas.microsoft.com/office/drawing/2014/main" id="{4B4CC335-CA96-4303-8662-18BD4DB422CC}"/>
                </a:ext>
              </a:extLst>
            </p:cNvPr>
            <p:cNvGrpSpPr/>
            <p:nvPr/>
          </p:nvGrpSpPr>
          <p:grpSpPr>
            <a:xfrm>
              <a:off x="1257150" y="7524"/>
              <a:ext cx="414623" cy="1168281"/>
              <a:chOff x="1257150" y="7524"/>
              <a:chExt cx="414623" cy="1168281"/>
            </a:xfrm>
            <a:grpFill/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E23C1DA-4A7D-492C-81E8-801B6C0F4354}"/>
                  </a:ext>
                </a:extLst>
              </p:cNvPr>
              <p:cNvSpPr/>
              <p:nvPr/>
            </p:nvSpPr>
            <p:spPr>
              <a:xfrm>
                <a:off x="1257150" y="7524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4AFB8C09-4071-4EBA-959F-5DEC557860F8}"/>
                  </a:ext>
                </a:extLst>
              </p:cNvPr>
              <p:cNvSpPr/>
              <p:nvPr/>
            </p:nvSpPr>
            <p:spPr>
              <a:xfrm>
                <a:off x="1257150" y="137254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B1865DE-056B-4C97-BF59-337E563A8F19}"/>
                  </a:ext>
                </a:extLst>
              </p:cNvPr>
              <p:cNvSpPr/>
              <p:nvPr/>
            </p:nvSpPr>
            <p:spPr>
              <a:xfrm>
                <a:off x="1257150" y="282986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8ED63F6-B764-4666-B4C3-0DF5080F60EC}"/>
                  </a:ext>
                </a:extLst>
              </p:cNvPr>
              <p:cNvSpPr/>
              <p:nvPr/>
            </p:nvSpPr>
            <p:spPr>
              <a:xfrm>
                <a:off x="1257150" y="412812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D3395A1-D9EB-431F-9D23-1BF30FE019D4}"/>
                  </a:ext>
                </a:extLst>
              </p:cNvPr>
              <p:cNvSpPr/>
              <p:nvPr/>
            </p:nvSpPr>
            <p:spPr>
              <a:xfrm>
                <a:off x="1257150" y="542542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085E8C7-D00C-4BA6-BEBE-D3C647AE72D9}"/>
                  </a:ext>
                </a:extLst>
              </p:cNvPr>
              <p:cNvSpPr/>
              <p:nvPr/>
            </p:nvSpPr>
            <p:spPr>
              <a:xfrm>
                <a:off x="1257150" y="672367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D025422-AA4D-4102-8095-E812E693B57E}"/>
                  </a:ext>
                </a:extLst>
              </p:cNvPr>
              <p:cNvSpPr/>
              <p:nvPr/>
            </p:nvSpPr>
            <p:spPr>
              <a:xfrm>
                <a:off x="1257150" y="818099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CD5FD94-45E0-4A2A-81CD-433B0CC7606D}"/>
                  </a:ext>
                </a:extLst>
              </p:cNvPr>
              <p:cNvSpPr/>
              <p:nvPr/>
            </p:nvSpPr>
            <p:spPr>
              <a:xfrm>
                <a:off x="1257150" y="947829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BC7EAE4-6350-466A-AA56-13D80CF76686}"/>
                  </a:ext>
                </a:extLst>
              </p:cNvPr>
              <p:cNvSpPr/>
              <p:nvPr/>
            </p:nvSpPr>
            <p:spPr>
              <a:xfrm>
                <a:off x="1372402" y="9905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E70832E1-A16E-42DA-8B2F-A37976AC479C}"/>
                  </a:ext>
                </a:extLst>
              </p:cNvPr>
              <p:cNvSpPr/>
              <p:nvPr/>
            </p:nvSpPr>
            <p:spPr>
              <a:xfrm>
                <a:off x="1372402" y="139635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34A2870-CF95-4BEA-979C-58073E86E8DD}"/>
                  </a:ext>
                </a:extLst>
              </p:cNvPr>
              <p:cNvSpPr/>
              <p:nvPr/>
            </p:nvSpPr>
            <p:spPr>
              <a:xfrm>
                <a:off x="1372402" y="285463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28CEB6E5-8D97-4520-B089-54704888F250}"/>
                  </a:ext>
                </a:extLst>
              </p:cNvPr>
              <p:cNvSpPr/>
              <p:nvPr/>
            </p:nvSpPr>
            <p:spPr>
              <a:xfrm>
                <a:off x="1372402" y="415193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ED6C4EA-F4E3-4F9E-B2AF-B41557B7ACC7}"/>
                  </a:ext>
                </a:extLst>
              </p:cNvPr>
              <p:cNvSpPr/>
              <p:nvPr/>
            </p:nvSpPr>
            <p:spPr>
              <a:xfrm>
                <a:off x="1372402" y="545018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943E5A9E-D8FC-427B-88C1-599E7B44A886}"/>
                  </a:ext>
                </a:extLst>
              </p:cNvPr>
              <p:cNvSpPr/>
              <p:nvPr/>
            </p:nvSpPr>
            <p:spPr>
              <a:xfrm>
                <a:off x="1372402" y="674748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2F900F12-205B-4FAA-AB4C-49D3F0BD7F35}"/>
                  </a:ext>
                </a:extLst>
              </p:cNvPr>
              <p:cNvSpPr/>
              <p:nvPr/>
            </p:nvSpPr>
            <p:spPr>
              <a:xfrm>
                <a:off x="1372402" y="820575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365193F1-3813-41A9-B433-19374BDCF7BA}"/>
                  </a:ext>
                </a:extLst>
              </p:cNvPr>
              <p:cNvSpPr/>
              <p:nvPr/>
            </p:nvSpPr>
            <p:spPr>
              <a:xfrm>
                <a:off x="1372402" y="950305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D127063-765E-4D1C-9E6F-231DECEF4B8A}"/>
                  </a:ext>
                </a:extLst>
              </p:cNvPr>
              <p:cNvSpPr/>
              <p:nvPr/>
            </p:nvSpPr>
            <p:spPr>
              <a:xfrm>
                <a:off x="1485750" y="12572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DD965F19-95D0-403E-BD4F-B4F3A838DD97}"/>
                  </a:ext>
                </a:extLst>
              </p:cNvPr>
              <p:cNvSpPr/>
              <p:nvPr/>
            </p:nvSpPr>
            <p:spPr>
              <a:xfrm>
                <a:off x="1485750" y="142302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DE7B3E9-7D76-4ADE-A198-3DCC631A98CC}"/>
                  </a:ext>
                </a:extLst>
              </p:cNvPr>
              <p:cNvSpPr/>
              <p:nvPr/>
            </p:nvSpPr>
            <p:spPr>
              <a:xfrm>
                <a:off x="1485750" y="288130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1C1B4D3-0D7E-481B-AE95-9E54F0DBEB4B}"/>
                  </a:ext>
                </a:extLst>
              </p:cNvPr>
              <p:cNvSpPr/>
              <p:nvPr/>
            </p:nvSpPr>
            <p:spPr>
              <a:xfrm>
                <a:off x="1485750" y="417860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688AE878-E6DD-4C17-A60E-D396FB4FD8AB}"/>
                  </a:ext>
                </a:extLst>
              </p:cNvPr>
              <p:cNvSpPr/>
              <p:nvPr/>
            </p:nvSpPr>
            <p:spPr>
              <a:xfrm>
                <a:off x="1485750" y="547590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BB54499-CF2C-46BC-BB4C-6576ABB46AB6}"/>
                  </a:ext>
                </a:extLst>
              </p:cNvPr>
              <p:cNvSpPr/>
              <p:nvPr/>
            </p:nvSpPr>
            <p:spPr>
              <a:xfrm>
                <a:off x="1485750" y="677415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DE4784D5-9B4F-4FC3-AFAF-45F8931660B6}"/>
                  </a:ext>
                </a:extLst>
              </p:cNvPr>
              <p:cNvSpPr/>
              <p:nvPr/>
            </p:nvSpPr>
            <p:spPr>
              <a:xfrm>
                <a:off x="1485750" y="823147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56EA0AB-5221-4A38-94E4-34A625782C84}"/>
                  </a:ext>
                </a:extLst>
              </p:cNvPr>
              <p:cNvSpPr/>
              <p:nvPr/>
            </p:nvSpPr>
            <p:spPr>
              <a:xfrm>
                <a:off x="1485750" y="952972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AADDF9A-F2DF-4AF9-AC63-6E2894224014}"/>
                  </a:ext>
                </a:extLst>
              </p:cNvPr>
              <p:cNvSpPr/>
              <p:nvPr/>
            </p:nvSpPr>
            <p:spPr>
              <a:xfrm>
                <a:off x="1600907" y="14954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DFE20F6-98FE-4263-A4A1-9787362A3CE3}"/>
                  </a:ext>
                </a:extLst>
              </p:cNvPr>
              <p:cNvSpPr/>
              <p:nvPr/>
            </p:nvSpPr>
            <p:spPr>
              <a:xfrm>
                <a:off x="1600907" y="144779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B57F345B-468F-47E3-9CE7-B5EEA7FDBA0C}"/>
                  </a:ext>
                </a:extLst>
              </p:cNvPr>
              <p:cNvSpPr/>
              <p:nvPr/>
            </p:nvSpPr>
            <p:spPr>
              <a:xfrm>
                <a:off x="1600907" y="290511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DB1B2CC-0667-4F84-8816-EAB7FF65E85E}"/>
                  </a:ext>
                </a:extLst>
              </p:cNvPr>
              <p:cNvSpPr/>
              <p:nvPr/>
            </p:nvSpPr>
            <p:spPr>
              <a:xfrm>
                <a:off x="1600907" y="420241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129D3FB-BCA1-48E5-AE61-989692DDF093}"/>
                  </a:ext>
                </a:extLst>
              </p:cNvPr>
              <p:cNvSpPr/>
              <p:nvPr/>
            </p:nvSpPr>
            <p:spPr>
              <a:xfrm>
                <a:off x="1600907" y="550066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413AEAF-1786-48E4-A29A-C3F7ACDACA13}"/>
                  </a:ext>
                </a:extLst>
              </p:cNvPr>
              <p:cNvSpPr/>
              <p:nvPr/>
            </p:nvSpPr>
            <p:spPr>
              <a:xfrm>
                <a:off x="1600907" y="679796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137098-CF16-4F56-BFD3-5A0C796F3D1B}"/>
                  </a:ext>
                </a:extLst>
              </p:cNvPr>
              <p:cNvSpPr/>
              <p:nvPr/>
            </p:nvSpPr>
            <p:spPr>
              <a:xfrm>
                <a:off x="1600907" y="825624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85BCB0D-708B-4720-AF82-034E91F94710}"/>
                  </a:ext>
                </a:extLst>
              </p:cNvPr>
              <p:cNvSpPr/>
              <p:nvPr/>
            </p:nvSpPr>
            <p:spPr>
              <a:xfrm>
                <a:off x="1600907" y="955354"/>
                <a:ext cx="70865" cy="70865"/>
              </a:xfrm>
              <a:custGeom>
                <a:avLst/>
                <a:gdLst>
                  <a:gd name="connsiteX0" fmla="*/ 70866 w 70865"/>
                  <a:gd name="connsiteY0" fmla="*/ 35433 h 70865"/>
                  <a:gd name="connsiteX1" fmla="*/ 35433 w 70865"/>
                  <a:gd name="connsiteY1" fmla="*/ 70866 h 70865"/>
                  <a:gd name="connsiteX2" fmla="*/ 0 w 70865"/>
                  <a:gd name="connsiteY2" fmla="*/ 35433 h 70865"/>
                  <a:gd name="connsiteX3" fmla="*/ 35433 w 70865"/>
                  <a:gd name="connsiteY3" fmla="*/ 0 h 70865"/>
                  <a:gd name="connsiteX4" fmla="*/ 70866 w 70865"/>
                  <a:gd name="connsiteY4" fmla="*/ 35433 h 7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5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128" name="Graphic 30">
            <a:extLst>
              <a:ext uri="{FF2B5EF4-FFF2-40B4-BE49-F238E27FC236}">
                <a16:creationId xmlns:a16="http://schemas.microsoft.com/office/drawing/2014/main" id="{F0A56892-AD0E-43B1-9B46-98F9CB4EFF39}"/>
              </a:ext>
            </a:extLst>
          </p:cNvPr>
          <p:cNvSpPr/>
          <p:nvPr/>
        </p:nvSpPr>
        <p:spPr>
          <a:xfrm>
            <a:off x="74155" y="3122082"/>
            <a:ext cx="1117423" cy="1117423"/>
          </a:xfrm>
          <a:custGeom>
            <a:avLst/>
            <a:gdLst>
              <a:gd name="connsiteX0" fmla="*/ 1117423 w 1117423"/>
              <a:gd name="connsiteY0" fmla="*/ 558712 h 1117423"/>
              <a:gd name="connsiteX1" fmla="*/ 558712 w 1117423"/>
              <a:gd name="connsiteY1" fmla="*/ 1117423 h 1117423"/>
              <a:gd name="connsiteX2" fmla="*/ 0 w 1117423"/>
              <a:gd name="connsiteY2" fmla="*/ 558712 h 1117423"/>
              <a:gd name="connsiteX3" fmla="*/ 558712 w 1117423"/>
              <a:gd name="connsiteY3" fmla="*/ 0 h 1117423"/>
              <a:gd name="connsiteX4" fmla="*/ 1117423 w 1117423"/>
              <a:gd name="connsiteY4" fmla="*/ 558712 h 111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423" h="1117423">
                <a:moveTo>
                  <a:pt x="1117423" y="558712"/>
                </a:moveTo>
                <a:cubicBezTo>
                  <a:pt x="1117423" y="867279"/>
                  <a:pt x="867280" y="1117423"/>
                  <a:pt x="558712" y="1117423"/>
                </a:cubicBezTo>
                <a:cubicBezTo>
                  <a:pt x="250144" y="1117423"/>
                  <a:pt x="0" y="867279"/>
                  <a:pt x="0" y="558712"/>
                </a:cubicBezTo>
                <a:cubicBezTo>
                  <a:pt x="0" y="250144"/>
                  <a:pt x="250144" y="0"/>
                  <a:pt x="558712" y="0"/>
                </a:cubicBezTo>
                <a:cubicBezTo>
                  <a:pt x="867280" y="0"/>
                  <a:pt x="1117423" y="250144"/>
                  <a:pt x="1117423" y="558712"/>
                </a:cubicBezTo>
                <a:close/>
              </a:path>
            </a:pathLst>
          </a:custGeom>
          <a:solidFill>
            <a:srgbClr val="92D050"/>
          </a:solidFill>
          <a:ln w="516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9" name="Graphic 30">
            <a:extLst>
              <a:ext uri="{FF2B5EF4-FFF2-40B4-BE49-F238E27FC236}">
                <a16:creationId xmlns:a16="http://schemas.microsoft.com/office/drawing/2014/main" id="{F0A56892-AD0E-43B1-9B46-98F9CB4EFF39}"/>
              </a:ext>
            </a:extLst>
          </p:cNvPr>
          <p:cNvSpPr/>
          <p:nvPr/>
        </p:nvSpPr>
        <p:spPr>
          <a:xfrm>
            <a:off x="199309" y="3028216"/>
            <a:ext cx="1117423" cy="1117423"/>
          </a:xfrm>
          <a:custGeom>
            <a:avLst/>
            <a:gdLst>
              <a:gd name="connsiteX0" fmla="*/ 1117423 w 1117423"/>
              <a:gd name="connsiteY0" fmla="*/ 558712 h 1117423"/>
              <a:gd name="connsiteX1" fmla="*/ 558712 w 1117423"/>
              <a:gd name="connsiteY1" fmla="*/ 1117423 h 1117423"/>
              <a:gd name="connsiteX2" fmla="*/ 0 w 1117423"/>
              <a:gd name="connsiteY2" fmla="*/ 558712 h 1117423"/>
              <a:gd name="connsiteX3" fmla="*/ 558712 w 1117423"/>
              <a:gd name="connsiteY3" fmla="*/ 0 h 1117423"/>
              <a:gd name="connsiteX4" fmla="*/ 1117423 w 1117423"/>
              <a:gd name="connsiteY4" fmla="*/ 558712 h 111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423" h="1117423">
                <a:moveTo>
                  <a:pt x="1117423" y="558712"/>
                </a:moveTo>
                <a:cubicBezTo>
                  <a:pt x="1117423" y="867279"/>
                  <a:pt x="867280" y="1117423"/>
                  <a:pt x="558712" y="1117423"/>
                </a:cubicBezTo>
                <a:cubicBezTo>
                  <a:pt x="250144" y="1117423"/>
                  <a:pt x="0" y="867279"/>
                  <a:pt x="0" y="558712"/>
                </a:cubicBezTo>
                <a:cubicBezTo>
                  <a:pt x="0" y="250144"/>
                  <a:pt x="250144" y="0"/>
                  <a:pt x="558712" y="0"/>
                </a:cubicBezTo>
                <a:cubicBezTo>
                  <a:pt x="867280" y="0"/>
                  <a:pt x="1117423" y="250144"/>
                  <a:pt x="1117423" y="558712"/>
                </a:cubicBezTo>
                <a:close/>
              </a:path>
            </a:pathLst>
          </a:custGeom>
          <a:solidFill>
            <a:srgbClr val="0884BC"/>
          </a:solidFill>
          <a:ln w="516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130" name="Graphic 30">
            <a:extLst>
              <a:ext uri="{FF2B5EF4-FFF2-40B4-BE49-F238E27FC236}">
                <a16:creationId xmlns:a16="http://schemas.microsoft.com/office/drawing/2014/main" id="{88679BF1-CBA3-462B-9F6D-CEF20B26DC8B}"/>
              </a:ext>
            </a:extLst>
          </p:cNvPr>
          <p:cNvGrpSpPr/>
          <p:nvPr/>
        </p:nvGrpSpPr>
        <p:grpSpPr>
          <a:xfrm>
            <a:off x="336770" y="3164008"/>
            <a:ext cx="2295342" cy="1273763"/>
            <a:chOff x="336770" y="3164008"/>
            <a:chExt cx="2295342" cy="1273763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91597F8-2E3A-4EDE-AD04-50CA01C9BCBA}"/>
                </a:ext>
              </a:extLst>
            </p:cNvPr>
            <p:cNvSpPr/>
            <p:nvPr/>
          </p:nvSpPr>
          <p:spPr>
            <a:xfrm>
              <a:off x="336770" y="3200198"/>
              <a:ext cx="1056517" cy="1237572"/>
            </a:xfrm>
            <a:custGeom>
              <a:avLst/>
              <a:gdLst>
                <a:gd name="connsiteX0" fmla="*/ 88235 w 1056517"/>
                <a:gd name="connsiteY0" fmla="*/ 1237573 h 1237572"/>
                <a:gd name="connsiteX1" fmla="*/ 25658 w 1056517"/>
                <a:gd name="connsiteY1" fmla="*/ 1180940 h 1237572"/>
                <a:gd name="connsiteX2" fmla="*/ 314 w 1056517"/>
                <a:gd name="connsiteY2" fmla="*/ 928858 h 1237572"/>
                <a:gd name="connsiteX3" fmla="*/ 56634 w 1056517"/>
                <a:gd name="connsiteY3" fmla="*/ 859918 h 1237572"/>
                <a:gd name="connsiteX4" fmla="*/ 244366 w 1056517"/>
                <a:gd name="connsiteY4" fmla="*/ 841041 h 1237572"/>
                <a:gd name="connsiteX5" fmla="*/ 225280 w 1056517"/>
                <a:gd name="connsiteY5" fmla="*/ 651223 h 1237572"/>
                <a:gd name="connsiteX6" fmla="*/ 281599 w 1056517"/>
                <a:gd name="connsiteY6" fmla="*/ 582284 h 1237572"/>
                <a:gd name="connsiteX7" fmla="*/ 474442 w 1056517"/>
                <a:gd name="connsiteY7" fmla="*/ 562885 h 1237572"/>
                <a:gd name="connsiteX8" fmla="*/ 455252 w 1056517"/>
                <a:gd name="connsiteY8" fmla="*/ 372128 h 1237572"/>
                <a:gd name="connsiteX9" fmla="*/ 511571 w 1056517"/>
                <a:gd name="connsiteY9" fmla="*/ 303189 h 1237572"/>
                <a:gd name="connsiteX10" fmla="*/ 699303 w 1056517"/>
                <a:gd name="connsiteY10" fmla="*/ 284311 h 1237572"/>
                <a:gd name="connsiteX11" fmla="*/ 680217 w 1056517"/>
                <a:gd name="connsiteY11" fmla="*/ 94493 h 1237572"/>
                <a:gd name="connsiteX12" fmla="*/ 736537 w 1056517"/>
                <a:gd name="connsiteY12" fmla="*/ 25554 h 1237572"/>
                <a:gd name="connsiteX13" fmla="*/ 987264 w 1056517"/>
                <a:gd name="connsiteY13" fmla="*/ 314 h 1237572"/>
                <a:gd name="connsiteX14" fmla="*/ 1056203 w 1056517"/>
                <a:gd name="connsiteY14" fmla="*/ 56634 h 1237572"/>
                <a:gd name="connsiteX15" fmla="*/ 999884 w 1056517"/>
                <a:gd name="connsiteY15" fmla="*/ 125573 h 1237572"/>
                <a:gd name="connsiteX16" fmla="*/ 811838 w 1056517"/>
                <a:gd name="connsiteY16" fmla="*/ 144451 h 1237572"/>
                <a:gd name="connsiteX17" fmla="*/ 830507 w 1056517"/>
                <a:gd name="connsiteY17" fmla="*/ 330201 h 1237572"/>
                <a:gd name="connsiteX18" fmla="*/ 828734 w 1056517"/>
                <a:gd name="connsiteY18" fmla="*/ 358465 h 1237572"/>
                <a:gd name="connsiteX19" fmla="*/ 774918 w 1056517"/>
                <a:gd name="connsiteY19" fmla="*/ 403104 h 1237572"/>
                <a:gd name="connsiteX20" fmla="*/ 586873 w 1056517"/>
                <a:gd name="connsiteY20" fmla="*/ 421981 h 1237572"/>
                <a:gd name="connsiteX21" fmla="*/ 605959 w 1056517"/>
                <a:gd name="connsiteY21" fmla="*/ 611486 h 1237572"/>
                <a:gd name="connsiteX22" fmla="*/ 565701 w 1056517"/>
                <a:gd name="connsiteY22" fmla="*/ 676671 h 1237572"/>
                <a:gd name="connsiteX23" fmla="*/ 561112 w 1056517"/>
                <a:gd name="connsiteY23" fmla="*/ 678444 h 1237572"/>
                <a:gd name="connsiteX24" fmla="*/ 544946 w 1056517"/>
                <a:gd name="connsiteY24" fmla="*/ 682303 h 1237572"/>
                <a:gd name="connsiteX25" fmla="*/ 356901 w 1056517"/>
                <a:gd name="connsiteY25" fmla="*/ 701181 h 1237572"/>
                <a:gd name="connsiteX26" fmla="*/ 375570 w 1056517"/>
                <a:gd name="connsiteY26" fmla="*/ 886931 h 1237572"/>
                <a:gd name="connsiteX27" fmla="*/ 373797 w 1056517"/>
                <a:gd name="connsiteY27" fmla="*/ 915195 h 1237572"/>
                <a:gd name="connsiteX28" fmla="*/ 319980 w 1056517"/>
                <a:gd name="connsiteY28" fmla="*/ 959834 h 1237572"/>
                <a:gd name="connsiteX29" fmla="*/ 131935 w 1056517"/>
                <a:gd name="connsiteY29" fmla="*/ 978711 h 1237572"/>
                <a:gd name="connsiteX30" fmla="*/ 151021 w 1056517"/>
                <a:gd name="connsiteY30" fmla="*/ 1168216 h 1237572"/>
                <a:gd name="connsiteX31" fmla="*/ 94702 w 1056517"/>
                <a:gd name="connsiteY31" fmla="*/ 1237156 h 1237572"/>
                <a:gd name="connsiteX32" fmla="*/ 88235 w 1056517"/>
                <a:gd name="connsiteY32" fmla="*/ 1237573 h 123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6517" h="1237572">
                  <a:moveTo>
                    <a:pt x="88235" y="1237573"/>
                  </a:moveTo>
                  <a:cubicBezTo>
                    <a:pt x="56321" y="1237573"/>
                    <a:pt x="28891" y="1213376"/>
                    <a:pt x="25658" y="1180940"/>
                  </a:cubicBezTo>
                  <a:lnTo>
                    <a:pt x="314" y="928858"/>
                  </a:lnTo>
                  <a:cubicBezTo>
                    <a:pt x="-3128" y="894232"/>
                    <a:pt x="22112" y="863360"/>
                    <a:pt x="56634" y="859918"/>
                  </a:cubicBezTo>
                  <a:lnTo>
                    <a:pt x="244366" y="841041"/>
                  </a:lnTo>
                  <a:lnTo>
                    <a:pt x="225280" y="651223"/>
                  </a:lnTo>
                  <a:cubicBezTo>
                    <a:pt x="221838" y="616597"/>
                    <a:pt x="247078" y="585725"/>
                    <a:pt x="281599" y="582284"/>
                  </a:cubicBezTo>
                  <a:lnTo>
                    <a:pt x="474442" y="562885"/>
                  </a:lnTo>
                  <a:lnTo>
                    <a:pt x="455252" y="372128"/>
                  </a:lnTo>
                  <a:cubicBezTo>
                    <a:pt x="451810" y="337502"/>
                    <a:pt x="477049" y="306630"/>
                    <a:pt x="511571" y="303189"/>
                  </a:cubicBezTo>
                  <a:lnTo>
                    <a:pt x="699303" y="284311"/>
                  </a:lnTo>
                  <a:lnTo>
                    <a:pt x="680217" y="94493"/>
                  </a:lnTo>
                  <a:cubicBezTo>
                    <a:pt x="676776" y="59867"/>
                    <a:pt x="702015" y="28995"/>
                    <a:pt x="736537" y="25554"/>
                  </a:cubicBezTo>
                  <a:lnTo>
                    <a:pt x="987264" y="314"/>
                  </a:lnTo>
                  <a:cubicBezTo>
                    <a:pt x="1021994" y="-3128"/>
                    <a:pt x="1052761" y="22112"/>
                    <a:pt x="1056203" y="56634"/>
                  </a:cubicBezTo>
                  <a:cubicBezTo>
                    <a:pt x="1059645" y="91260"/>
                    <a:pt x="1034405" y="122131"/>
                    <a:pt x="999884" y="125573"/>
                  </a:cubicBezTo>
                  <a:lnTo>
                    <a:pt x="811838" y="144451"/>
                  </a:lnTo>
                  <a:lnTo>
                    <a:pt x="830507" y="330201"/>
                  </a:lnTo>
                  <a:cubicBezTo>
                    <a:pt x="832072" y="339483"/>
                    <a:pt x="831550" y="349183"/>
                    <a:pt x="828734" y="358465"/>
                  </a:cubicBezTo>
                  <a:cubicBezTo>
                    <a:pt x="821434" y="382870"/>
                    <a:pt x="800262" y="400601"/>
                    <a:pt x="774918" y="403104"/>
                  </a:cubicBezTo>
                  <a:lnTo>
                    <a:pt x="586873" y="421981"/>
                  </a:lnTo>
                  <a:lnTo>
                    <a:pt x="605959" y="611486"/>
                  </a:lnTo>
                  <a:cubicBezTo>
                    <a:pt x="608775" y="639750"/>
                    <a:pt x="592296" y="666554"/>
                    <a:pt x="565701" y="676671"/>
                  </a:cubicBezTo>
                  <a:lnTo>
                    <a:pt x="561112" y="678444"/>
                  </a:lnTo>
                  <a:cubicBezTo>
                    <a:pt x="555897" y="680426"/>
                    <a:pt x="550474" y="681677"/>
                    <a:pt x="544946" y="682303"/>
                  </a:cubicBezTo>
                  <a:lnTo>
                    <a:pt x="356901" y="701181"/>
                  </a:lnTo>
                  <a:lnTo>
                    <a:pt x="375570" y="886931"/>
                  </a:lnTo>
                  <a:cubicBezTo>
                    <a:pt x="377134" y="896213"/>
                    <a:pt x="376613" y="905913"/>
                    <a:pt x="373797" y="915195"/>
                  </a:cubicBezTo>
                  <a:cubicBezTo>
                    <a:pt x="366496" y="939600"/>
                    <a:pt x="345324" y="957331"/>
                    <a:pt x="319980" y="959834"/>
                  </a:cubicBezTo>
                  <a:lnTo>
                    <a:pt x="131935" y="978711"/>
                  </a:lnTo>
                  <a:lnTo>
                    <a:pt x="151021" y="1168216"/>
                  </a:lnTo>
                  <a:cubicBezTo>
                    <a:pt x="154463" y="1202843"/>
                    <a:pt x="129223" y="1233714"/>
                    <a:pt x="94702" y="1237156"/>
                  </a:cubicBezTo>
                  <a:cubicBezTo>
                    <a:pt x="92511" y="1237469"/>
                    <a:pt x="90426" y="1237573"/>
                    <a:pt x="88235" y="1237573"/>
                  </a:cubicBezTo>
                  <a:close/>
                </a:path>
              </a:pathLst>
            </a:custGeom>
            <a:solidFill>
              <a:srgbClr val="4452C8"/>
            </a:solidFill>
            <a:ln w="51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9BE1079-A551-48F0-9186-9D006AFCFA71}"/>
                </a:ext>
              </a:extLst>
            </p:cNvPr>
            <p:cNvSpPr/>
            <p:nvPr/>
          </p:nvSpPr>
          <p:spPr>
            <a:xfrm>
              <a:off x="427924" y="3164008"/>
              <a:ext cx="1056517" cy="1237677"/>
            </a:xfrm>
            <a:custGeom>
              <a:avLst/>
              <a:gdLst>
                <a:gd name="connsiteX0" fmla="*/ 88235 w 1056517"/>
                <a:gd name="connsiteY0" fmla="*/ 1237677 h 1237677"/>
                <a:gd name="connsiteX1" fmla="*/ 25658 w 1056517"/>
                <a:gd name="connsiteY1" fmla="*/ 1181045 h 1237677"/>
                <a:gd name="connsiteX2" fmla="*/ 314 w 1056517"/>
                <a:gd name="connsiteY2" fmla="*/ 928962 h 1237677"/>
                <a:gd name="connsiteX3" fmla="*/ 56634 w 1056517"/>
                <a:gd name="connsiteY3" fmla="*/ 860023 h 1237677"/>
                <a:gd name="connsiteX4" fmla="*/ 244366 w 1056517"/>
                <a:gd name="connsiteY4" fmla="*/ 841145 h 1237677"/>
                <a:gd name="connsiteX5" fmla="*/ 225280 w 1056517"/>
                <a:gd name="connsiteY5" fmla="*/ 651327 h 1237677"/>
                <a:gd name="connsiteX6" fmla="*/ 239151 w 1056517"/>
                <a:gd name="connsiteY6" fmla="*/ 605124 h 1237677"/>
                <a:gd name="connsiteX7" fmla="*/ 281599 w 1056517"/>
                <a:gd name="connsiteY7" fmla="*/ 582284 h 1237677"/>
                <a:gd name="connsiteX8" fmla="*/ 474442 w 1056517"/>
                <a:gd name="connsiteY8" fmla="*/ 562885 h 1237677"/>
                <a:gd name="connsiteX9" fmla="*/ 455252 w 1056517"/>
                <a:gd name="connsiteY9" fmla="*/ 372128 h 1237677"/>
                <a:gd name="connsiteX10" fmla="*/ 511571 w 1056517"/>
                <a:gd name="connsiteY10" fmla="*/ 303189 h 1237677"/>
                <a:gd name="connsiteX11" fmla="*/ 699303 w 1056517"/>
                <a:gd name="connsiteY11" fmla="*/ 284311 h 1237677"/>
                <a:gd name="connsiteX12" fmla="*/ 680217 w 1056517"/>
                <a:gd name="connsiteY12" fmla="*/ 94493 h 1237677"/>
                <a:gd name="connsiteX13" fmla="*/ 736537 w 1056517"/>
                <a:gd name="connsiteY13" fmla="*/ 25554 h 1237677"/>
                <a:gd name="connsiteX14" fmla="*/ 987264 w 1056517"/>
                <a:gd name="connsiteY14" fmla="*/ 314 h 1237677"/>
                <a:gd name="connsiteX15" fmla="*/ 1056203 w 1056517"/>
                <a:gd name="connsiteY15" fmla="*/ 56634 h 1237677"/>
                <a:gd name="connsiteX16" fmla="*/ 999883 w 1056517"/>
                <a:gd name="connsiteY16" fmla="*/ 125573 h 1237677"/>
                <a:gd name="connsiteX17" fmla="*/ 811838 w 1056517"/>
                <a:gd name="connsiteY17" fmla="*/ 144451 h 1237677"/>
                <a:gd name="connsiteX18" fmla="*/ 830612 w 1056517"/>
                <a:gd name="connsiteY18" fmla="*/ 330305 h 1237677"/>
                <a:gd name="connsiteX19" fmla="*/ 828839 w 1056517"/>
                <a:gd name="connsiteY19" fmla="*/ 358569 h 1237677"/>
                <a:gd name="connsiteX20" fmla="*/ 775022 w 1056517"/>
                <a:gd name="connsiteY20" fmla="*/ 403208 h 1237677"/>
                <a:gd name="connsiteX21" fmla="*/ 586977 w 1056517"/>
                <a:gd name="connsiteY21" fmla="*/ 422086 h 1237677"/>
                <a:gd name="connsiteX22" fmla="*/ 606063 w 1056517"/>
                <a:gd name="connsiteY22" fmla="*/ 611591 h 1237677"/>
                <a:gd name="connsiteX23" fmla="*/ 565701 w 1056517"/>
                <a:gd name="connsiteY23" fmla="*/ 676775 h 1237677"/>
                <a:gd name="connsiteX24" fmla="*/ 561112 w 1056517"/>
                <a:gd name="connsiteY24" fmla="*/ 678548 h 1237677"/>
                <a:gd name="connsiteX25" fmla="*/ 545050 w 1056517"/>
                <a:gd name="connsiteY25" fmla="*/ 682303 h 1237677"/>
                <a:gd name="connsiteX26" fmla="*/ 357005 w 1056517"/>
                <a:gd name="connsiteY26" fmla="*/ 701181 h 1237677"/>
                <a:gd name="connsiteX27" fmla="*/ 375674 w 1056517"/>
                <a:gd name="connsiteY27" fmla="*/ 886931 h 1237677"/>
                <a:gd name="connsiteX28" fmla="*/ 373901 w 1056517"/>
                <a:gd name="connsiteY28" fmla="*/ 915195 h 1237677"/>
                <a:gd name="connsiteX29" fmla="*/ 320085 w 1056517"/>
                <a:gd name="connsiteY29" fmla="*/ 959834 h 1237677"/>
                <a:gd name="connsiteX30" fmla="*/ 132039 w 1056517"/>
                <a:gd name="connsiteY30" fmla="*/ 978711 h 1237677"/>
                <a:gd name="connsiteX31" fmla="*/ 151126 w 1056517"/>
                <a:gd name="connsiteY31" fmla="*/ 1168112 h 1237677"/>
                <a:gd name="connsiteX32" fmla="*/ 94806 w 1056517"/>
                <a:gd name="connsiteY32" fmla="*/ 1237051 h 1237677"/>
                <a:gd name="connsiteX33" fmla="*/ 88235 w 1056517"/>
                <a:gd name="connsiteY33" fmla="*/ 1237677 h 123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56517" h="1237677">
                  <a:moveTo>
                    <a:pt x="88235" y="1237677"/>
                  </a:moveTo>
                  <a:cubicBezTo>
                    <a:pt x="56321" y="1237677"/>
                    <a:pt x="28891" y="1213481"/>
                    <a:pt x="25658" y="1181045"/>
                  </a:cubicBezTo>
                  <a:lnTo>
                    <a:pt x="314" y="928962"/>
                  </a:lnTo>
                  <a:cubicBezTo>
                    <a:pt x="-3128" y="894336"/>
                    <a:pt x="22112" y="863465"/>
                    <a:pt x="56634" y="860023"/>
                  </a:cubicBezTo>
                  <a:lnTo>
                    <a:pt x="244366" y="841145"/>
                  </a:lnTo>
                  <a:lnTo>
                    <a:pt x="225280" y="651327"/>
                  </a:lnTo>
                  <a:cubicBezTo>
                    <a:pt x="223611" y="634744"/>
                    <a:pt x="228617" y="618057"/>
                    <a:pt x="239151" y="605124"/>
                  </a:cubicBezTo>
                  <a:cubicBezTo>
                    <a:pt x="249685" y="592192"/>
                    <a:pt x="265016" y="583952"/>
                    <a:pt x="281599" y="582284"/>
                  </a:cubicBezTo>
                  <a:lnTo>
                    <a:pt x="474442" y="562885"/>
                  </a:lnTo>
                  <a:lnTo>
                    <a:pt x="455252" y="372128"/>
                  </a:lnTo>
                  <a:cubicBezTo>
                    <a:pt x="451810" y="337502"/>
                    <a:pt x="477049" y="306630"/>
                    <a:pt x="511571" y="303189"/>
                  </a:cubicBezTo>
                  <a:lnTo>
                    <a:pt x="699303" y="284311"/>
                  </a:lnTo>
                  <a:lnTo>
                    <a:pt x="680217" y="94493"/>
                  </a:lnTo>
                  <a:cubicBezTo>
                    <a:pt x="676776" y="59867"/>
                    <a:pt x="702015" y="28995"/>
                    <a:pt x="736537" y="25554"/>
                  </a:cubicBezTo>
                  <a:lnTo>
                    <a:pt x="987264" y="314"/>
                  </a:lnTo>
                  <a:cubicBezTo>
                    <a:pt x="1021994" y="-3128"/>
                    <a:pt x="1052761" y="22112"/>
                    <a:pt x="1056203" y="56634"/>
                  </a:cubicBezTo>
                  <a:cubicBezTo>
                    <a:pt x="1059645" y="91260"/>
                    <a:pt x="1034405" y="122131"/>
                    <a:pt x="999883" y="125573"/>
                  </a:cubicBezTo>
                  <a:lnTo>
                    <a:pt x="811838" y="144451"/>
                  </a:lnTo>
                  <a:lnTo>
                    <a:pt x="830612" y="330305"/>
                  </a:lnTo>
                  <a:cubicBezTo>
                    <a:pt x="832176" y="339588"/>
                    <a:pt x="831655" y="349287"/>
                    <a:pt x="828839" y="358569"/>
                  </a:cubicBezTo>
                  <a:cubicBezTo>
                    <a:pt x="821538" y="382975"/>
                    <a:pt x="800366" y="400705"/>
                    <a:pt x="775022" y="403208"/>
                  </a:cubicBezTo>
                  <a:lnTo>
                    <a:pt x="586977" y="422086"/>
                  </a:lnTo>
                  <a:lnTo>
                    <a:pt x="606063" y="611591"/>
                  </a:lnTo>
                  <a:cubicBezTo>
                    <a:pt x="608879" y="639959"/>
                    <a:pt x="592400" y="666659"/>
                    <a:pt x="565701" y="676775"/>
                  </a:cubicBezTo>
                  <a:lnTo>
                    <a:pt x="561112" y="678548"/>
                  </a:lnTo>
                  <a:cubicBezTo>
                    <a:pt x="556001" y="680530"/>
                    <a:pt x="550578" y="681782"/>
                    <a:pt x="545050" y="682303"/>
                  </a:cubicBezTo>
                  <a:lnTo>
                    <a:pt x="357005" y="701181"/>
                  </a:lnTo>
                  <a:lnTo>
                    <a:pt x="375674" y="886931"/>
                  </a:lnTo>
                  <a:cubicBezTo>
                    <a:pt x="377238" y="896213"/>
                    <a:pt x="376717" y="905913"/>
                    <a:pt x="373901" y="915195"/>
                  </a:cubicBezTo>
                  <a:cubicBezTo>
                    <a:pt x="366600" y="939600"/>
                    <a:pt x="345428" y="957331"/>
                    <a:pt x="320085" y="959834"/>
                  </a:cubicBezTo>
                  <a:lnTo>
                    <a:pt x="132039" y="978711"/>
                  </a:lnTo>
                  <a:lnTo>
                    <a:pt x="151126" y="1168112"/>
                  </a:lnTo>
                  <a:cubicBezTo>
                    <a:pt x="154567" y="1202738"/>
                    <a:pt x="129328" y="1233610"/>
                    <a:pt x="94806" y="1237051"/>
                  </a:cubicBezTo>
                  <a:cubicBezTo>
                    <a:pt x="92511" y="1237469"/>
                    <a:pt x="90426" y="1237677"/>
                    <a:pt x="88235" y="1237677"/>
                  </a:cubicBezTo>
                  <a:close/>
                </a:path>
              </a:pathLst>
            </a:custGeom>
            <a:solidFill>
              <a:srgbClr val="FFC000"/>
            </a:solidFill>
            <a:ln w="51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33" name="Graphic 30">
            <a:extLst>
              <a:ext uri="{FF2B5EF4-FFF2-40B4-BE49-F238E27FC236}">
                <a16:creationId xmlns:a16="http://schemas.microsoft.com/office/drawing/2014/main" id="{57021DCE-5B53-4A16-8720-528AB8C3E55B}"/>
              </a:ext>
            </a:extLst>
          </p:cNvPr>
          <p:cNvGrpSpPr/>
          <p:nvPr/>
        </p:nvGrpSpPr>
        <p:grpSpPr>
          <a:xfrm>
            <a:off x="0" y="2795427"/>
            <a:ext cx="2295342" cy="1273867"/>
            <a:chOff x="0" y="2795427"/>
            <a:chExt cx="2295342" cy="1273867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B820D70-939C-446E-B64C-CAA527DC8B64}"/>
                </a:ext>
              </a:extLst>
            </p:cNvPr>
            <p:cNvSpPr/>
            <p:nvPr/>
          </p:nvSpPr>
          <p:spPr>
            <a:xfrm>
              <a:off x="0" y="2831618"/>
              <a:ext cx="1056517" cy="1237677"/>
            </a:xfrm>
            <a:custGeom>
              <a:avLst/>
              <a:gdLst>
                <a:gd name="connsiteX0" fmla="*/ 88235 w 1056517"/>
                <a:gd name="connsiteY0" fmla="*/ 1237677 h 1237677"/>
                <a:gd name="connsiteX1" fmla="*/ 25658 w 1056517"/>
                <a:gd name="connsiteY1" fmla="*/ 1181045 h 1237677"/>
                <a:gd name="connsiteX2" fmla="*/ 314 w 1056517"/>
                <a:gd name="connsiteY2" fmla="*/ 928962 h 1237677"/>
                <a:gd name="connsiteX3" fmla="*/ 56634 w 1056517"/>
                <a:gd name="connsiteY3" fmla="*/ 860023 h 1237677"/>
                <a:gd name="connsiteX4" fmla="*/ 244366 w 1056517"/>
                <a:gd name="connsiteY4" fmla="*/ 841145 h 1237677"/>
                <a:gd name="connsiteX5" fmla="*/ 225280 w 1056517"/>
                <a:gd name="connsiteY5" fmla="*/ 651223 h 1237677"/>
                <a:gd name="connsiteX6" fmla="*/ 281599 w 1056517"/>
                <a:gd name="connsiteY6" fmla="*/ 582284 h 1237677"/>
                <a:gd name="connsiteX7" fmla="*/ 474442 w 1056517"/>
                <a:gd name="connsiteY7" fmla="*/ 562885 h 1237677"/>
                <a:gd name="connsiteX8" fmla="*/ 455252 w 1056517"/>
                <a:gd name="connsiteY8" fmla="*/ 372128 h 1237677"/>
                <a:gd name="connsiteX9" fmla="*/ 511571 w 1056517"/>
                <a:gd name="connsiteY9" fmla="*/ 303189 h 1237677"/>
                <a:gd name="connsiteX10" fmla="*/ 699303 w 1056517"/>
                <a:gd name="connsiteY10" fmla="*/ 284311 h 1237677"/>
                <a:gd name="connsiteX11" fmla="*/ 680217 w 1056517"/>
                <a:gd name="connsiteY11" fmla="*/ 94493 h 1237677"/>
                <a:gd name="connsiteX12" fmla="*/ 736537 w 1056517"/>
                <a:gd name="connsiteY12" fmla="*/ 25554 h 1237677"/>
                <a:gd name="connsiteX13" fmla="*/ 987264 w 1056517"/>
                <a:gd name="connsiteY13" fmla="*/ 314 h 1237677"/>
                <a:gd name="connsiteX14" fmla="*/ 1056203 w 1056517"/>
                <a:gd name="connsiteY14" fmla="*/ 56634 h 1237677"/>
                <a:gd name="connsiteX15" fmla="*/ 999883 w 1056517"/>
                <a:gd name="connsiteY15" fmla="*/ 125573 h 1237677"/>
                <a:gd name="connsiteX16" fmla="*/ 811838 w 1056517"/>
                <a:gd name="connsiteY16" fmla="*/ 144451 h 1237677"/>
                <a:gd name="connsiteX17" fmla="*/ 830507 w 1056517"/>
                <a:gd name="connsiteY17" fmla="*/ 330201 h 1237677"/>
                <a:gd name="connsiteX18" fmla="*/ 828734 w 1056517"/>
                <a:gd name="connsiteY18" fmla="*/ 358465 h 1237677"/>
                <a:gd name="connsiteX19" fmla="*/ 774918 w 1056517"/>
                <a:gd name="connsiteY19" fmla="*/ 403104 h 1237677"/>
                <a:gd name="connsiteX20" fmla="*/ 586873 w 1056517"/>
                <a:gd name="connsiteY20" fmla="*/ 421981 h 1237677"/>
                <a:gd name="connsiteX21" fmla="*/ 605959 w 1056517"/>
                <a:gd name="connsiteY21" fmla="*/ 611486 h 1237677"/>
                <a:gd name="connsiteX22" fmla="*/ 565701 w 1056517"/>
                <a:gd name="connsiteY22" fmla="*/ 676671 h 1237677"/>
                <a:gd name="connsiteX23" fmla="*/ 561112 w 1056517"/>
                <a:gd name="connsiteY23" fmla="*/ 678444 h 1237677"/>
                <a:gd name="connsiteX24" fmla="*/ 544946 w 1056517"/>
                <a:gd name="connsiteY24" fmla="*/ 682303 h 1237677"/>
                <a:gd name="connsiteX25" fmla="*/ 357005 w 1056517"/>
                <a:gd name="connsiteY25" fmla="*/ 701285 h 1237677"/>
                <a:gd name="connsiteX26" fmla="*/ 375674 w 1056517"/>
                <a:gd name="connsiteY26" fmla="*/ 887035 h 1237677"/>
                <a:gd name="connsiteX27" fmla="*/ 373901 w 1056517"/>
                <a:gd name="connsiteY27" fmla="*/ 915299 h 1237677"/>
                <a:gd name="connsiteX28" fmla="*/ 320085 w 1056517"/>
                <a:gd name="connsiteY28" fmla="*/ 959938 h 1237677"/>
                <a:gd name="connsiteX29" fmla="*/ 132039 w 1056517"/>
                <a:gd name="connsiteY29" fmla="*/ 978815 h 1237677"/>
                <a:gd name="connsiteX30" fmla="*/ 151126 w 1056517"/>
                <a:gd name="connsiteY30" fmla="*/ 1168321 h 1237677"/>
                <a:gd name="connsiteX31" fmla="*/ 94806 w 1056517"/>
                <a:gd name="connsiteY31" fmla="*/ 1237260 h 1237677"/>
                <a:gd name="connsiteX32" fmla="*/ 88235 w 1056517"/>
                <a:gd name="connsiteY32" fmla="*/ 1237677 h 123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56517" h="1237677">
                  <a:moveTo>
                    <a:pt x="88235" y="1237677"/>
                  </a:moveTo>
                  <a:cubicBezTo>
                    <a:pt x="56321" y="1237677"/>
                    <a:pt x="28891" y="1213481"/>
                    <a:pt x="25658" y="1181045"/>
                  </a:cubicBezTo>
                  <a:lnTo>
                    <a:pt x="314" y="928962"/>
                  </a:lnTo>
                  <a:cubicBezTo>
                    <a:pt x="-3128" y="894336"/>
                    <a:pt x="22112" y="863465"/>
                    <a:pt x="56634" y="860023"/>
                  </a:cubicBezTo>
                  <a:lnTo>
                    <a:pt x="244366" y="841145"/>
                  </a:lnTo>
                  <a:lnTo>
                    <a:pt x="225280" y="651223"/>
                  </a:lnTo>
                  <a:cubicBezTo>
                    <a:pt x="221838" y="616597"/>
                    <a:pt x="247078" y="585725"/>
                    <a:pt x="281599" y="582284"/>
                  </a:cubicBezTo>
                  <a:lnTo>
                    <a:pt x="474442" y="562885"/>
                  </a:lnTo>
                  <a:lnTo>
                    <a:pt x="455252" y="372128"/>
                  </a:lnTo>
                  <a:cubicBezTo>
                    <a:pt x="451810" y="337502"/>
                    <a:pt x="477049" y="306630"/>
                    <a:pt x="511571" y="303189"/>
                  </a:cubicBezTo>
                  <a:lnTo>
                    <a:pt x="699303" y="284311"/>
                  </a:lnTo>
                  <a:lnTo>
                    <a:pt x="680217" y="94493"/>
                  </a:lnTo>
                  <a:cubicBezTo>
                    <a:pt x="676776" y="59867"/>
                    <a:pt x="702015" y="28995"/>
                    <a:pt x="736537" y="25554"/>
                  </a:cubicBezTo>
                  <a:lnTo>
                    <a:pt x="987264" y="314"/>
                  </a:lnTo>
                  <a:cubicBezTo>
                    <a:pt x="1021994" y="-3128"/>
                    <a:pt x="1052761" y="22112"/>
                    <a:pt x="1056203" y="56634"/>
                  </a:cubicBezTo>
                  <a:cubicBezTo>
                    <a:pt x="1059645" y="91260"/>
                    <a:pt x="1034405" y="122131"/>
                    <a:pt x="999883" y="125573"/>
                  </a:cubicBezTo>
                  <a:lnTo>
                    <a:pt x="811838" y="144451"/>
                  </a:lnTo>
                  <a:lnTo>
                    <a:pt x="830507" y="330201"/>
                  </a:lnTo>
                  <a:cubicBezTo>
                    <a:pt x="832072" y="339483"/>
                    <a:pt x="831550" y="349183"/>
                    <a:pt x="828734" y="358465"/>
                  </a:cubicBezTo>
                  <a:cubicBezTo>
                    <a:pt x="821434" y="382870"/>
                    <a:pt x="800262" y="400601"/>
                    <a:pt x="774918" y="403104"/>
                  </a:cubicBezTo>
                  <a:lnTo>
                    <a:pt x="586873" y="421981"/>
                  </a:lnTo>
                  <a:lnTo>
                    <a:pt x="605959" y="611486"/>
                  </a:lnTo>
                  <a:cubicBezTo>
                    <a:pt x="608775" y="639750"/>
                    <a:pt x="592296" y="666554"/>
                    <a:pt x="565701" y="676671"/>
                  </a:cubicBezTo>
                  <a:lnTo>
                    <a:pt x="561112" y="678444"/>
                  </a:lnTo>
                  <a:cubicBezTo>
                    <a:pt x="555897" y="680426"/>
                    <a:pt x="550474" y="681677"/>
                    <a:pt x="544946" y="682303"/>
                  </a:cubicBezTo>
                  <a:lnTo>
                    <a:pt x="357005" y="701285"/>
                  </a:lnTo>
                  <a:lnTo>
                    <a:pt x="375674" y="887035"/>
                  </a:lnTo>
                  <a:cubicBezTo>
                    <a:pt x="377238" y="896318"/>
                    <a:pt x="376717" y="906017"/>
                    <a:pt x="373901" y="915299"/>
                  </a:cubicBezTo>
                  <a:cubicBezTo>
                    <a:pt x="366600" y="939705"/>
                    <a:pt x="345428" y="957435"/>
                    <a:pt x="320085" y="959938"/>
                  </a:cubicBezTo>
                  <a:lnTo>
                    <a:pt x="132039" y="978815"/>
                  </a:lnTo>
                  <a:lnTo>
                    <a:pt x="151126" y="1168321"/>
                  </a:lnTo>
                  <a:cubicBezTo>
                    <a:pt x="154567" y="1202947"/>
                    <a:pt x="129328" y="1233818"/>
                    <a:pt x="94806" y="1237260"/>
                  </a:cubicBezTo>
                  <a:cubicBezTo>
                    <a:pt x="92511" y="1237573"/>
                    <a:pt x="90426" y="1237677"/>
                    <a:pt x="88235" y="1237677"/>
                  </a:cubicBezTo>
                  <a:close/>
                </a:path>
              </a:pathLst>
            </a:custGeom>
            <a:solidFill>
              <a:srgbClr val="4452C8"/>
            </a:solidFill>
            <a:ln w="51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D38A570-7753-4BD1-9F5F-57BB75650A60}"/>
                </a:ext>
              </a:extLst>
            </p:cNvPr>
            <p:cNvSpPr/>
            <p:nvPr/>
          </p:nvSpPr>
          <p:spPr>
            <a:xfrm>
              <a:off x="91154" y="2795427"/>
              <a:ext cx="1056517" cy="1237781"/>
            </a:xfrm>
            <a:custGeom>
              <a:avLst/>
              <a:gdLst>
                <a:gd name="connsiteX0" fmla="*/ 88235 w 1056517"/>
                <a:gd name="connsiteY0" fmla="*/ 1237781 h 1237781"/>
                <a:gd name="connsiteX1" fmla="*/ 25658 w 1056517"/>
                <a:gd name="connsiteY1" fmla="*/ 1181149 h 1237781"/>
                <a:gd name="connsiteX2" fmla="*/ 314 w 1056517"/>
                <a:gd name="connsiteY2" fmla="*/ 928962 h 1237781"/>
                <a:gd name="connsiteX3" fmla="*/ 56634 w 1056517"/>
                <a:gd name="connsiteY3" fmla="*/ 860023 h 1237781"/>
                <a:gd name="connsiteX4" fmla="*/ 244366 w 1056517"/>
                <a:gd name="connsiteY4" fmla="*/ 841145 h 1237781"/>
                <a:gd name="connsiteX5" fmla="*/ 225280 w 1056517"/>
                <a:gd name="connsiteY5" fmla="*/ 651327 h 1237781"/>
                <a:gd name="connsiteX6" fmla="*/ 239151 w 1056517"/>
                <a:gd name="connsiteY6" fmla="*/ 605124 h 1237781"/>
                <a:gd name="connsiteX7" fmla="*/ 281599 w 1056517"/>
                <a:gd name="connsiteY7" fmla="*/ 582284 h 1237781"/>
                <a:gd name="connsiteX8" fmla="*/ 474442 w 1056517"/>
                <a:gd name="connsiteY8" fmla="*/ 562885 h 1237781"/>
                <a:gd name="connsiteX9" fmla="*/ 455252 w 1056517"/>
                <a:gd name="connsiteY9" fmla="*/ 372128 h 1237781"/>
                <a:gd name="connsiteX10" fmla="*/ 511571 w 1056517"/>
                <a:gd name="connsiteY10" fmla="*/ 303189 h 1237781"/>
                <a:gd name="connsiteX11" fmla="*/ 699303 w 1056517"/>
                <a:gd name="connsiteY11" fmla="*/ 284311 h 1237781"/>
                <a:gd name="connsiteX12" fmla="*/ 680217 w 1056517"/>
                <a:gd name="connsiteY12" fmla="*/ 94493 h 1237781"/>
                <a:gd name="connsiteX13" fmla="*/ 736537 w 1056517"/>
                <a:gd name="connsiteY13" fmla="*/ 25554 h 1237781"/>
                <a:gd name="connsiteX14" fmla="*/ 987264 w 1056517"/>
                <a:gd name="connsiteY14" fmla="*/ 314 h 1237781"/>
                <a:gd name="connsiteX15" fmla="*/ 1056203 w 1056517"/>
                <a:gd name="connsiteY15" fmla="*/ 56634 h 1237781"/>
                <a:gd name="connsiteX16" fmla="*/ 999883 w 1056517"/>
                <a:gd name="connsiteY16" fmla="*/ 125573 h 1237781"/>
                <a:gd name="connsiteX17" fmla="*/ 811838 w 1056517"/>
                <a:gd name="connsiteY17" fmla="*/ 144451 h 1237781"/>
                <a:gd name="connsiteX18" fmla="*/ 830507 w 1056517"/>
                <a:gd name="connsiteY18" fmla="*/ 330201 h 1237781"/>
                <a:gd name="connsiteX19" fmla="*/ 828734 w 1056517"/>
                <a:gd name="connsiteY19" fmla="*/ 358465 h 1237781"/>
                <a:gd name="connsiteX20" fmla="*/ 774918 w 1056517"/>
                <a:gd name="connsiteY20" fmla="*/ 403104 h 1237781"/>
                <a:gd name="connsiteX21" fmla="*/ 586873 w 1056517"/>
                <a:gd name="connsiteY21" fmla="*/ 421981 h 1237781"/>
                <a:gd name="connsiteX22" fmla="*/ 605959 w 1056517"/>
                <a:gd name="connsiteY22" fmla="*/ 611486 h 1237781"/>
                <a:gd name="connsiteX23" fmla="*/ 565596 w 1056517"/>
                <a:gd name="connsiteY23" fmla="*/ 676671 h 1237781"/>
                <a:gd name="connsiteX24" fmla="*/ 561007 w 1056517"/>
                <a:gd name="connsiteY24" fmla="*/ 678444 h 1237781"/>
                <a:gd name="connsiteX25" fmla="*/ 544946 w 1056517"/>
                <a:gd name="connsiteY25" fmla="*/ 682199 h 1237781"/>
                <a:gd name="connsiteX26" fmla="*/ 356901 w 1056517"/>
                <a:gd name="connsiteY26" fmla="*/ 701076 h 1237781"/>
                <a:gd name="connsiteX27" fmla="*/ 375570 w 1056517"/>
                <a:gd name="connsiteY27" fmla="*/ 886827 h 1237781"/>
                <a:gd name="connsiteX28" fmla="*/ 373797 w 1056517"/>
                <a:gd name="connsiteY28" fmla="*/ 915091 h 1237781"/>
                <a:gd name="connsiteX29" fmla="*/ 319980 w 1056517"/>
                <a:gd name="connsiteY29" fmla="*/ 959729 h 1237781"/>
                <a:gd name="connsiteX30" fmla="*/ 131935 w 1056517"/>
                <a:gd name="connsiteY30" fmla="*/ 978607 h 1237781"/>
                <a:gd name="connsiteX31" fmla="*/ 151021 w 1056517"/>
                <a:gd name="connsiteY31" fmla="*/ 1168008 h 1237781"/>
                <a:gd name="connsiteX32" fmla="*/ 94702 w 1056517"/>
                <a:gd name="connsiteY32" fmla="*/ 1236947 h 1237781"/>
                <a:gd name="connsiteX33" fmla="*/ 88235 w 1056517"/>
                <a:gd name="connsiteY33" fmla="*/ 1237781 h 1237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56517" h="1237781">
                  <a:moveTo>
                    <a:pt x="88235" y="1237781"/>
                  </a:moveTo>
                  <a:cubicBezTo>
                    <a:pt x="56321" y="1237781"/>
                    <a:pt x="28891" y="1213585"/>
                    <a:pt x="25658" y="1181149"/>
                  </a:cubicBezTo>
                  <a:lnTo>
                    <a:pt x="314" y="928962"/>
                  </a:lnTo>
                  <a:cubicBezTo>
                    <a:pt x="-3128" y="894336"/>
                    <a:pt x="22112" y="863465"/>
                    <a:pt x="56634" y="860023"/>
                  </a:cubicBezTo>
                  <a:lnTo>
                    <a:pt x="244366" y="841145"/>
                  </a:lnTo>
                  <a:lnTo>
                    <a:pt x="225280" y="651327"/>
                  </a:lnTo>
                  <a:cubicBezTo>
                    <a:pt x="223611" y="634744"/>
                    <a:pt x="228617" y="618057"/>
                    <a:pt x="239151" y="605124"/>
                  </a:cubicBezTo>
                  <a:cubicBezTo>
                    <a:pt x="249685" y="592192"/>
                    <a:pt x="265016" y="583952"/>
                    <a:pt x="281599" y="582284"/>
                  </a:cubicBezTo>
                  <a:lnTo>
                    <a:pt x="474442" y="562885"/>
                  </a:lnTo>
                  <a:lnTo>
                    <a:pt x="455252" y="372128"/>
                  </a:lnTo>
                  <a:cubicBezTo>
                    <a:pt x="451810" y="337502"/>
                    <a:pt x="477049" y="306630"/>
                    <a:pt x="511571" y="303189"/>
                  </a:cubicBezTo>
                  <a:lnTo>
                    <a:pt x="699303" y="284311"/>
                  </a:lnTo>
                  <a:lnTo>
                    <a:pt x="680217" y="94493"/>
                  </a:lnTo>
                  <a:cubicBezTo>
                    <a:pt x="676776" y="59867"/>
                    <a:pt x="702015" y="28995"/>
                    <a:pt x="736537" y="25554"/>
                  </a:cubicBezTo>
                  <a:lnTo>
                    <a:pt x="987264" y="314"/>
                  </a:lnTo>
                  <a:cubicBezTo>
                    <a:pt x="1021994" y="-3128"/>
                    <a:pt x="1052761" y="22112"/>
                    <a:pt x="1056203" y="56634"/>
                  </a:cubicBezTo>
                  <a:cubicBezTo>
                    <a:pt x="1059645" y="91260"/>
                    <a:pt x="1034405" y="122131"/>
                    <a:pt x="999883" y="125573"/>
                  </a:cubicBezTo>
                  <a:lnTo>
                    <a:pt x="811838" y="144451"/>
                  </a:lnTo>
                  <a:lnTo>
                    <a:pt x="830507" y="330201"/>
                  </a:lnTo>
                  <a:cubicBezTo>
                    <a:pt x="832072" y="339483"/>
                    <a:pt x="831550" y="349183"/>
                    <a:pt x="828734" y="358465"/>
                  </a:cubicBezTo>
                  <a:cubicBezTo>
                    <a:pt x="821434" y="382870"/>
                    <a:pt x="800262" y="400601"/>
                    <a:pt x="774918" y="403104"/>
                  </a:cubicBezTo>
                  <a:lnTo>
                    <a:pt x="586873" y="421981"/>
                  </a:lnTo>
                  <a:lnTo>
                    <a:pt x="605959" y="611486"/>
                  </a:lnTo>
                  <a:cubicBezTo>
                    <a:pt x="608775" y="639855"/>
                    <a:pt x="592296" y="666554"/>
                    <a:pt x="565596" y="676671"/>
                  </a:cubicBezTo>
                  <a:lnTo>
                    <a:pt x="561007" y="678444"/>
                  </a:lnTo>
                  <a:cubicBezTo>
                    <a:pt x="555897" y="680426"/>
                    <a:pt x="550474" y="681677"/>
                    <a:pt x="544946" y="682199"/>
                  </a:cubicBezTo>
                  <a:lnTo>
                    <a:pt x="356901" y="701076"/>
                  </a:lnTo>
                  <a:lnTo>
                    <a:pt x="375570" y="886827"/>
                  </a:lnTo>
                  <a:cubicBezTo>
                    <a:pt x="377134" y="896109"/>
                    <a:pt x="376613" y="905809"/>
                    <a:pt x="373797" y="915091"/>
                  </a:cubicBezTo>
                  <a:cubicBezTo>
                    <a:pt x="366496" y="939496"/>
                    <a:pt x="345324" y="957226"/>
                    <a:pt x="319980" y="959729"/>
                  </a:cubicBezTo>
                  <a:lnTo>
                    <a:pt x="131935" y="978607"/>
                  </a:lnTo>
                  <a:lnTo>
                    <a:pt x="151021" y="1168008"/>
                  </a:lnTo>
                  <a:cubicBezTo>
                    <a:pt x="154463" y="1202634"/>
                    <a:pt x="129223" y="1233505"/>
                    <a:pt x="94702" y="1236947"/>
                  </a:cubicBezTo>
                  <a:cubicBezTo>
                    <a:pt x="92511" y="1237677"/>
                    <a:pt x="90321" y="1237781"/>
                    <a:pt x="88235" y="1237781"/>
                  </a:cubicBezTo>
                  <a:close/>
                </a:path>
              </a:pathLst>
            </a:custGeom>
            <a:solidFill>
              <a:srgbClr val="FFC000"/>
            </a:solidFill>
            <a:ln w="51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C528D155-E76C-43B4-B226-BD52B0BECA66}"/>
              </a:ext>
            </a:extLst>
          </p:cNvPr>
          <p:cNvSpPr/>
          <p:nvPr/>
        </p:nvSpPr>
        <p:spPr>
          <a:xfrm>
            <a:off x="1301491" y="5307775"/>
            <a:ext cx="964884" cy="1130238"/>
          </a:xfrm>
          <a:custGeom>
            <a:avLst/>
            <a:gdLst>
              <a:gd name="connsiteX0" fmla="*/ 80583 w 964884"/>
              <a:gd name="connsiteY0" fmla="*/ 1130239 h 1130238"/>
              <a:gd name="connsiteX1" fmla="*/ 23433 w 964884"/>
              <a:gd name="connsiteY1" fmla="*/ 1078518 h 1130238"/>
              <a:gd name="connsiteX2" fmla="*/ 287 w 964884"/>
              <a:gd name="connsiteY2" fmla="*/ 848298 h 1130238"/>
              <a:gd name="connsiteX3" fmla="*/ 51722 w 964884"/>
              <a:gd name="connsiteY3" fmla="*/ 785338 h 1130238"/>
              <a:gd name="connsiteX4" fmla="*/ 223172 w 964884"/>
              <a:gd name="connsiteY4" fmla="*/ 768098 h 1130238"/>
              <a:gd name="connsiteX5" fmla="*/ 205741 w 964884"/>
              <a:gd name="connsiteY5" fmla="*/ 594743 h 1130238"/>
              <a:gd name="connsiteX6" fmla="*/ 257176 w 964884"/>
              <a:gd name="connsiteY6" fmla="*/ 531782 h 1130238"/>
              <a:gd name="connsiteX7" fmla="*/ 433293 w 964884"/>
              <a:gd name="connsiteY7" fmla="*/ 514066 h 1130238"/>
              <a:gd name="connsiteX8" fmla="*/ 415767 w 964884"/>
              <a:gd name="connsiteY8" fmla="*/ 339853 h 1130238"/>
              <a:gd name="connsiteX9" fmla="*/ 467202 w 964884"/>
              <a:gd name="connsiteY9" fmla="*/ 276893 h 1130238"/>
              <a:gd name="connsiteX10" fmla="*/ 638652 w 964884"/>
              <a:gd name="connsiteY10" fmla="*/ 259653 h 1130238"/>
              <a:gd name="connsiteX11" fmla="*/ 621222 w 964884"/>
              <a:gd name="connsiteY11" fmla="*/ 86298 h 1130238"/>
              <a:gd name="connsiteX12" fmla="*/ 672657 w 964884"/>
              <a:gd name="connsiteY12" fmla="*/ 23337 h 1130238"/>
              <a:gd name="connsiteX13" fmla="*/ 901638 w 964884"/>
              <a:gd name="connsiteY13" fmla="*/ 287 h 1130238"/>
              <a:gd name="connsiteX14" fmla="*/ 964598 w 964884"/>
              <a:gd name="connsiteY14" fmla="*/ 51722 h 1130238"/>
              <a:gd name="connsiteX15" fmla="*/ 913163 w 964884"/>
              <a:gd name="connsiteY15" fmla="*/ 114682 h 1130238"/>
              <a:gd name="connsiteX16" fmla="*/ 741427 w 964884"/>
              <a:gd name="connsiteY16" fmla="*/ 131922 h 1130238"/>
              <a:gd name="connsiteX17" fmla="*/ 758477 w 964884"/>
              <a:gd name="connsiteY17" fmla="*/ 301563 h 1130238"/>
              <a:gd name="connsiteX18" fmla="*/ 756858 w 964884"/>
              <a:gd name="connsiteY18" fmla="*/ 327376 h 1130238"/>
              <a:gd name="connsiteX19" fmla="*/ 707709 w 964884"/>
              <a:gd name="connsiteY19" fmla="*/ 368143 h 1130238"/>
              <a:gd name="connsiteX20" fmla="*/ 535973 w 964884"/>
              <a:gd name="connsiteY20" fmla="*/ 385383 h 1130238"/>
              <a:gd name="connsiteX21" fmla="*/ 553404 w 964884"/>
              <a:gd name="connsiteY21" fmla="*/ 558452 h 1130238"/>
              <a:gd name="connsiteX22" fmla="*/ 516637 w 964884"/>
              <a:gd name="connsiteY22" fmla="*/ 617984 h 1130238"/>
              <a:gd name="connsiteX23" fmla="*/ 512446 w 964884"/>
              <a:gd name="connsiteY23" fmla="*/ 619603 h 1130238"/>
              <a:gd name="connsiteX24" fmla="*/ 497682 w 964884"/>
              <a:gd name="connsiteY24" fmla="*/ 623127 h 1130238"/>
              <a:gd name="connsiteX25" fmla="*/ 325947 w 964884"/>
              <a:gd name="connsiteY25" fmla="*/ 640367 h 1130238"/>
              <a:gd name="connsiteX26" fmla="*/ 342996 w 964884"/>
              <a:gd name="connsiteY26" fmla="*/ 810008 h 1130238"/>
              <a:gd name="connsiteX27" fmla="*/ 341377 w 964884"/>
              <a:gd name="connsiteY27" fmla="*/ 835821 h 1130238"/>
              <a:gd name="connsiteX28" fmla="*/ 292228 w 964884"/>
              <a:gd name="connsiteY28" fmla="*/ 876588 h 1130238"/>
              <a:gd name="connsiteX29" fmla="*/ 120492 w 964884"/>
              <a:gd name="connsiteY29" fmla="*/ 893828 h 1130238"/>
              <a:gd name="connsiteX30" fmla="*/ 137923 w 964884"/>
              <a:gd name="connsiteY30" fmla="*/ 1066897 h 1130238"/>
              <a:gd name="connsiteX31" fmla="*/ 86488 w 964884"/>
              <a:gd name="connsiteY31" fmla="*/ 1129858 h 1130238"/>
              <a:gd name="connsiteX32" fmla="*/ 80583 w 964884"/>
              <a:gd name="connsiteY32" fmla="*/ 1130239 h 113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4884" h="1130238">
                <a:moveTo>
                  <a:pt x="80583" y="1130239"/>
                </a:moveTo>
                <a:cubicBezTo>
                  <a:pt x="51436" y="1130239"/>
                  <a:pt x="26385" y="1108141"/>
                  <a:pt x="23433" y="1078518"/>
                </a:cubicBezTo>
                <a:lnTo>
                  <a:pt x="287" y="848298"/>
                </a:lnTo>
                <a:cubicBezTo>
                  <a:pt x="-2856" y="816675"/>
                  <a:pt x="20194" y="788481"/>
                  <a:pt x="51722" y="785338"/>
                </a:cubicBezTo>
                <a:lnTo>
                  <a:pt x="223172" y="768098"/>
                </a:lnTo>
                <a:lnTo>
                  <a:pt x="205741" y="594743"/>
                </a:lnTo>
                <a:cubicBezTo>
                  <a:pt x="202598" y="563120"/>
                  <a:pt x="225648" y="534926"/>
                  <a:pt x="257176" y="531782"/>
                </a:cubicBezTo>
                <a:lnTo>
                  <a:pt x="433293" y="514066"/>
                </a:lnTo>
                <a:lnTo>
                  <a:pt x="415767" y="339853"/>
                </a:lnTo>
                <a:cubicBezTo>
                  <a:pt x="412624" y="308230"/>
                  <a:pt x="435675" y="280036"/>
                  <a:pt x="467202" y="276893"/>
                </a:cubicBezTo>
                <a:lnTo>
                  <a:pt x="638652" y="259653"/>
                </a:lnTo>
                <a:lnTo>
                  <a:pt x="621222" y="86298"/>
                </a:lnTo>
                <a:cubicBezTo>
                  <a:pt x="618078" y="54675"/>
                  <a:pt x="641129" y="26481"/>
                  <a:pt x="672657" y="23337"/>
                </a:cubicBezTo>
                <a:lnTo>
                  <a:pt x="901638" y="287"/>
                </a:lnTo>
                <a:cubicBezTo>
                  <a:pt x="933356" y="-2856"/>
                  <a:pt x="961455" y="20194"/>
                  <a:pt x="964598" y="51722"/>
                </a:cubicBezTo>
                <a:cubicBezTo>
                  <a:pt x="967741" y="83345"/>
                  <a:pt x="944691" y="111539"/>
                  <a:pt x="913163" y="114682"/>
                </a:cubicBezTo>
                <a:lnTo>
                  <a:pt x="741427" y="131922"/>
                </a:lnTo>
                <a:lnTo>
                  <a:pt x="758477" y="301563"/>
                </a:lnTo>
                <a:cubicBezTo>
                  <a:pt x="759906" y="310040"/>
                  <a:pt x="759429" y="318898"/>
                  <a:pt x="756858" y="327376"/>
                </a:cubicBezTo>
                <a:cubicBezTo>
                  <a:pt x="750190" y="349664"/>
                  <a:pt x="730854" y="365857"/>
                  <a:pt x="707709" y="368143"/>
                </a:cubicBezTo>
                <a:lnTo>
                  <a:pt x="535973" y="385383"/>
                </a:lnTo>
                <a:lnTo>
                  <a:pt x="553404" y="558452"/>
                </a:lnTo>
                <a:cubicBezTo>
                  <a:pt x="555975" y="584265"/>
                  <a:pt x="540926" y="608744"/>
                  <a:pt x="516637" y="617984"/>
                </a:cubicBezTo>
                <a:lnTo>
                  <a:pt x="512446" y="619603"/>
                </a:lnTo>
                <a:cubicBezTo>
                  <a:pt x="507684" y="621413"/>
                  <a:pt x="502731" y="622556"/>
                  <a:pt x="497682" y="623127"/>
                </a:cubicBezTo>
                <a:lnTo>
                  <a:pt x="325947" y="640367"/>
                </a:lnTo>
                <a:lnTo>
                  <a:pt x="342996" y="810008"/>
                </a:lnTo>
                <a:cubicBezTo>
                  <a:pt x="344425" y="818485"/>
                  <a:pt x="343949" y="827343"/>
                  <a:pt x="341377" y="835821"/>
                </a:cubicBezTo>
                <a:cubicBezTo>
                  <a:pt x="334710" y="858109"/>
                  <a:pt x="315374" y="874302"/>
                  <a:pt x="292228" y="876588"/>
                </a:cubicBezTo>
                <a:lnTo>
                  <a:pt x="120492" y="893828"/>
                </a:lnTo>
                <a:lnTo>
                  <a:pt x="137923" y="1066897"/>
                </a:lnTo>
                <a:cubicBezTo>
                  <a:pt x="141066" y="1098520"/>
                  <a:pt x="118016" y="1126714"/>
                  <a:pt x="86488" y="1129858"/>
                </a:cubicBezTo>
                <a:cubicBezTo>
                  <a:pt x="84488" y="1130143"/>
                  <a:pt x="82583" y="1130239"/>
                  <a:pt x="80583" y="1130239"/>
                </a:cubicBezTo>
                <a:close/>
              </a:path>
            </a:pathLst>
          </a:custGeom>
          <a:solidFill>
            <a:srgbClr val="92D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2F229A2C-7CCC-4C95-961A-652922F25578}"/>
              </a:ext>
            </a:extLst>
          </p:cNvPr>
          <p:cNvSpPr/>
          <p:nvPr/>
        </p:nvSpPr>
        <p:spPr>
          <a:xfrm>
            <a:off x="1246454" y="5289704"/>
            <a:ext cx="964884" cy="1130333"/>
          </a:xfrm>
          <a:custGeom>
            <a:avLst/>
            <a:gdLst>
              <a:gd name="connsiteX0" fmla="*/ 80583 w 964884"/>
              <a:gd name="connsiteY0" fmla="*/ 1130334 h 1130333"/>
              <a:gd name="connsiteX1" fmla="*/ 23433 w 964884"/>
              <a:gd name="connsiteY1" fmla="*/ 1078613 h 1130333"/>
              <a:gd name="connsiteX2" fmla="*/ 287 w 964884"/>
              <a:gd name="connsiteY2" fmla="*/ 848394 h 1130333"/>
              <a:gd name="connsiteX3" fmla="*/ 51722 w 964884"/>
              <a:gd name="connsiteY3" fmla="*/ 785433 h 1130333"/>
              <a:gd name="connsiteX4" fmla="*/ 223172 w 964884"/>
              <a:gd name="connsiteY4" fmla="*/ 768193 h 1130333"/>
              <a:gd name="connsiteX5" fmla="*/ 205741 w 964884"/>
              <a:gd name="connsiteY5" fmla="*/ 594838 h 1130333"/>
              <a:gd name="connsiteX6" fmla="*/ 218409 w 964884"/>
              <a:gd name="connsiteY6" fmla="*/ 552642 h 1130333"/>
              <a:gd name="connsiteX7" fmla="*/ 257176 w 964884"/>
              <a:gd name="connsiteY7" fmla="*/ 531782 h 1130333"/>
              <a:gd name="connsiteX8" fmla="*/ 433293 w 964884"/>
              <a:gd name="connsiteY8" fmla="*/ 514066 h 1130333"/>
              <a:gd name="connsiteX9" fmla="*/ 415767 w 964884"/>
              <a:gd name="connsiteY9" fmla="*/ 339853 h 1130333"/>
              <a:gd name="connsiteX10" fmla="*/ 467202 w 964884"/>
              <a:gd name="connsiteY10" fmla="*/ 276893 h 1130333"/>
              <a:gd name="connsiteX11" fmla="*/ 638652 w 964884"/>
              <a:gd name="connsiteY11" fmla="*/ 259653 h 1130333"/>
              <a:gd name="connsiteX12" fmla="*/ 621222 w 964884"/>
              <a:gd name="connsiteY12" fmla="*/ 86298 h 1130333"/>
              <a:gd name="connsiteX13" fmla="*/ 672657 w 964884"/>
              <a:gd name="connsiteY13" fmla="*/ 23337 h 1130333"/>
              <a:gd name="connsiteX14" fmla="*/ 901638 w 964884"/>
              <a:gd name="connsiteY14" fmla="*/ 287 h 1130333"/>
              <a:gd name="connsiteX15" fmla="*/ 964598 w 964884"/>
              <a:gd name="connsiteY15" fmla="*/ 51722 h 1130333"/>
              <a:gd name="connsiteX16" fmla="*/ 913163 w 964884"/>
              <a:gd name="connsiteY16" fmla="*/ 114682 h 1130333"/>
              <a:gd name="connsiteX17" fmla="*/ 741427 w 964884"/>
              <a:gd name="connsiteY17" fmla="*/ 131922 h 1130333"/>
              <a:gd name="connsiteX18" fmla="*/ 758572 w 964884"/>
              <a:gd name="connsiteY18" fmla="*/ 301658 h 1130333"/>
              <a:gd name="connsiteX19" fmla="*/ 756953 w 964884"/>
              <a:gd name="connsiteY19" fmla="*/ 327471 h 1130333"/>
              <a:gd name="connsiteX20" fmla="*/ 707804 w 964884"/>
              <a:gd name="connsiteY20" fmla="*/ 368238 h 1130333"/>
              <a:gd name="connsiteX21" fmla="*/ 536068 w 964884"/>
              <a:gd name="connsiteY21" fmla="*/ 385478 h 1130333"/>
              <a:gd name="connsiteX22" fmla="*/ 553499 w 964884"/>
              <a:gd name="connsiteY22" fmla="*/ 558548 h 1130333"/>
              <a:gd name="connsiteX23" fmla="*/ 516637 w 964884"/>
              <a:gd name="connsiteY23" fmla="*/ 618079 h 1130333"/>
              <a:gd name="connsiteX24" fmla="*/ 512446 w 964884"/>
              <a:gd name="connsiteY24" fmla="*/ 619698 h 1130333"/>
              <a:gd name="connsiteX25" fmla="*/ 497778 w 964884"/>
              <a:gd name="connsiteY25" fmla="*/ 623127 h 1130333"/>
              <a:gd name="connsiteX26" fmla="*/ 326042 w 964884"/>
              <a:gd name="connsiteY26" fmla="*/ 640367 h 1130333"/>
              <a:gd name="connsiteX27" fmla="*/ 343092 w 964884"/>
              <a:gd name="connsiteY27" fmla="*/ 810008 h 1130333"/>
              <a:gd name="connsiteX28" fmla="*/ 341472 w 964884"/>
              <a:gd name="connsiteY28" fmla="*/ 835821 h 1130333"/>
              <a:gd name="connsiteX29" fmla="*/ 292323 w 964884"/>
              <a:gd name="connsiteY29" fmla="*/ 876588 h 1130333"/>
              <a:gd name="connsiteX30" fmla="*/ 120588 w 964884"/>
              <a:gd name="connsiteY30" fmla="*/ 893828 h 1130333"/>
              <a:gd name="connsiteX31" fmla="*/ 138018 w 964884"/>
              <a:gd name="connsiteY31" fmla="*/ 1066802 h 1130333"/>
              <a:gd name="connsiteX32" fmla="*/ 86583 w 964884"/>
              <a:gd name="connsiteY32" fmla="*/ 1129762 h 1130333"/>
              <a:gd name="connsiteX33" fmla="*/ 80583 w 964884"/>
              <a:gd name="connsiteY33" fmla="*/ 1130334 h 113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4884" h="1130333">
                <a:moveTo>
                  <a:pt x="80583" y="1130334"/>
                </a:moveTo>
                <a:cubicBezTo>
                  <a:pt x="51436" y="1130334"/>
                  <a:pt x="26385" y="1108236"/>
                  <a:pt x="23433" y="1078613"/>
                </a:cubicBezTo>
                <a:lnTo>
                  <a:pt x="287" y="848394"/>
                </a:lnTo>
                <a:cubicBezTo>
                  <a:pt x="-2856" y="816771"/>
                  <a:pt x="20194" y="788577"/>
                  <a:pt x="51722" y="785433"/>
                </a:cubicBezTo>
                <a:lnTo>
                  <a:pt x="223172" y="768193"/>
                </a:lnTo>
                <a:lnTo>
                  <a:pt x="205741" y="594838"/>
                </a:lnTo>
                <a:cubicBezTo>
                  <a:pt x="204217" y="579693"/>
                  <a:pt x="208789" y="564453"/>
                  <a:pt x="218409" y="552642"/>
                </a:cubicBezTo>
                <a:cubicBezTo>
                  <a:pt x="228030" y="540831"/>
                  <a:pt x="242031" y="533306"/>
                  <a:pt x="257176" y="531782"/>
                </a:cubicBezTo>
                <a:lnTo>
                  <a:pt x="433293" y="514066"/>
                </a:lnTo>
                <a:lnTo>
                  <a:pt x="415767" y="339853"/>
                </a:lnTo>
                <a:cubicBezTo>
                  <a:pt x="412624" y="308230"/>
                  <a:pt x="435675" y="280036"/>
                  <a:pt x="467202" y="276893"/>
                </a:cubicBezTo>
                <a:lnTo>
                  <a:pt x="638652" y="259653"/>
                </a:lnTo>
                <a:lnTo>
                  <a:pt x="621222" y="86298"/>
                </a:lnTo>
                <a:cubicBezTo>
                  <a:pt x="618078" y="54675"/>
                  <a:pt x="641129" y="26481"/>
                  <a:pt x="672657" y="23337"/>
                </a:cubicBezTo>
                <a:lnTo>
                  <a:pt x="901638" y="287"/>
                </a:lnTo>
                <a:cubicBezTo>
                  <a:pt x="933356" y="-2856"/>
                  <a:pt x="961455" y="20194"/>
                  <a:pt x="964598" y="51722"/>
                </a:cubicBezTo>
                <a:cubicBezTo>
                  <a:pt x="967741" y="83345"/>
                  <a:pt x="944691" y="111539"/>
                  <a:pt x="913163" y="114682"/>
                </a:cubicBezTo>
                <a:lnTo>
                  <a:pt x="741427" y="131922"/>
                </a:lnTo>
                <a:lnTo>
                  <a:pt x="758572" y="301658"/>
                </a:lnTo>
                <a:cubicBezTo>
                  <a:pt x="760001" y="310135"/>
                  <a:pt x="759525" y="318994"/>
                  <a:pt x="756953" y="327471"/>
                </a:cubicBezTo>
                <a:cubicBezTo>
                  <a:pt x="750285" y="349759"/>
                  <a:pt x="730950" y="365952"/>
                  <a:pt x="707804" y="368238"/>
                </a:cubicBezTo>
                <a:lnTo>
                  <a:pt x="536068" y="385478"/>
                </a:lnTo>
                <a:lnTo>
                  <a:pt x="553499" y="558548"/>
                </a:lnTo>
                <a:cubicBezTo>
                  <a:pt x="556071" y="584456"/>
                  <a:pt x="541021" y="608840"/>
                  <a:pt x="516637" y="618079"/>
                </a:cubicBezTo>
                <a:lnTo>
                  <a:pt x="512446" y="619698"/>
                </a:lnTo>
                <a:cubicBezTo>
                  <a:pt x="507779" y="621508"/>
                  <a:pt x="502826" y="622651"/>
                  <a:pt x="497778" y="623127"/>
                </a:cubicBezTo>
                <a:lnTo>
                  <a:pt x="326042" y="640367"/>
                </a:lnTo>
                <a:lnTo>
                  <a:pt x="343092" y="810008"/>
                </a:lnTo>
                <a:cubicBezTo>
                  <a:pt x="344520" y="818485"/>
                  <a:pt x="344044" y="827343"/>
                  <a:pt x="341472" y="835821"/>
                </a:cubicBezTo>
                <a:cubicBezTo>
                  <a:pt x="334805" y="858109"/>
                  <a:pt x="315469" y="874302"/>
                  <a:pt x="292323" y="876588"/>
                </a:cubicBezTo>
                <a:lnTo>
                  <a:pt x="120588" y="893828"/>
                </a:lnTo>
                <a:lnTo>
                  <a:pt x="138018" y="1066802"/>
                </a:lnTo>
                <a:cubicBezTo>
                  <a:pt x="141162" y="1098425"/>
                  <a:pt x="118111" y="1126619"/>
                  <a:pt x="86583" y="1129762"/>
                </a:cubicBezTo>
                <a:cubicBezTo>
                  <a:pt x="84488" y="1130143"/>
                  <a:pt x="82583" y="1130334"/>
                  <a:pt x="80583" y="1130334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5" name="Graphic 36">
            <a:extLst>
              <a:ext uri="{FF2B5EF4-FFF2-40B4-BE49-F238E27FC236}">
                <a16:creationId xmlns:a16="http://schemas.microsoft.com/office/drawing/2014/main" id="{1DA76541-B6C6-430C-BDFC-EBE50695020C}"/>
              </a:ext>
            </a:extLst>
          </p:cNvPr>
          <p:cNvSpPr/>
          <p:nvPr userDrawn="1"/>
        </p:nvSpPr>
        <p:spPr>
          <a:xfrm>
            <a:off x="7791492" y="5603174"/>
            <a:ext cx="1001934" cy="1001931"/>
          </a:xfrm>
          <a:custGeom>
            <a:avLst/>
            <a:gdLst>
              <a:gd name="connsiteX0" fmla="*/ 0 w 1001934"/>
              <a:gd name="connsiteY0" fmla="*/ 0 h 1001931"/>
              <a:gd name="connsiteX1" fmla="*/ 1001935 w 1001934"/>
              <a:gd name="connsiteY1" fmla="*/ 0 h 1001931"/>
              <a:gd name="connsiteX2" fmla="*/ 1001935 w 1001934"/>
              <a:gd name="connsiteY2" fmla="*/ 1001932 h 1001931"/>
              <a:gd name="connsiteX3" fmla="*/ 0 w 1001934"/>
              <a:gd name="connsiteY3" fmla="*/ 1001932 h 100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934" h="1001931">
                <a:moveTo>
                  <a:pt x="0" y="0"/>
                </a:moveTo>
                <a:lnTo>
                  <a:pt x="1001935" y="0"/>
                </a:lnTo>
                <a:lnTo>
                  <a:pt x="1001935" y="1001932"/>
                </a:lnTo>
                <a:lnTo>
                  <a:pt x="0" y="1001932"/>
                </a:lnTo>
                <a:close/>
              </a:path>
            </a:pathLst>
          </a:custGeom>
          <a:solidFill>
            <a:srgbClr val="4452C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F383E4D-4DF6-4D7A-8046-31A0D9F706FB}"/>
              </a:ext>
            </a:extLst>
          </p:cNvPr>
          <p:cNvSpPr/>
          <p:nvPr/>
        </p:nvSpPr>
        <p:spPr>
          <a:xfrm>
            <a:off x="6776473" y="5713028"/>
            <a:ext cx="964884" cy="1130234"/>
          </a:xfrm>
          <a:custGeom>
            <a:avLst/>
            <a:gdLst>
              <a:gd name="connsiteX0" fmla="*/ 80583 w 964884"/>
              <a:gd name="connsiteY0" fmla="*/ 1130234 h 1130234"/>
              <a:gd name="connsiteX1" fmla="*/ 23433 w 964884"/>
              <a:gd name="connsiteY1" fmla="*/ 1078514 h 1130234"/>
              <a:gd name="connsiteX2" fmla="*/ 287 w 964884"/>
              <a:gd name="connsiteY2" fmla="*/ 848295 h 1130234"/>
              <a:gd name="connsiteX3" fmla="*/ 51722 w 964884"/>
              <a:gd name="connsiteY3" fmla="*/ 785335 h 1130234"/>
              <a:gd name="connsiteX4" fmla="*/ 223172 w 964884"/>
              <a:gd name="connsiteY4" fmla="*/ 768095 h 1130234"/>
              <a:gd name="connsiteX5" fmla="*/ 205741 w 964884"/>
              <a:gd name="connsiteY5" fmla="*/ 594740 h 1130234"/>
              <a:gd name="connsiteX6" fmla="*/ 257176 w 964884"/>
              <a:gd name="connsiteY6" fmla="*/ 531780 h 1130234"/>
              <a:gd name="connsiteX7" fmla="*/ 433293 w 964884"/>
              <a:gd name="connsiteY7" fmla="*/ 514064 h 1130234"/>
              <a:gd name="connsiteX8" fmla="*/ 415767 w 964884"/>
              <a:gd name="connsiteY8" fmla="*/ 339852 h 1130234"/>
              <a:gd name="connsiteX9" fmla="*/ 467202 w 964884"/>
              <a:gd name="connsiteY9" fmla="*/ 276892 h 1130234"/>
              <a:gd name="connsiteX10" fmla="*/ 638652 w 964884"/>
              <a:gd name="connsiteY10" fmla="*/ 259652 h 1130234"/>
              <a:gd name="connsiteX11" fmla="*/ 621222 w 964884"/>
              <a:gd name="connsiteY11" fmla="*/ 86297 h 1130234"/>
              <a:gd name="connsiteX12" fmla="*/ 672657 w 964884"/>
              <a:gd name="connsiteY12" fmla="*/ 23337 h 1130234"/>
              <a:gd name="connsiteX13" fmla="*/ 901638 w 964884"/>
              <a:gd name="connsiteY13" fmla="*/ 287 h 1130234"/>
              <a:gd name="connsiteX14" fmla="*/ 964598 w 964884"/>
              <a:gd name="connsiteY14" fmla="*/ 51722 h 1130234"/>
              <a:gd name="connsiteX15" fmla="*/ 913163 w 964884"/>
              <a:gd name="connsiteY15" fmla="*/ 114682 h 1130234"/>
              <a:gd name="connsiteX16" fmla="*/ 741427 w 964884"/>
              <a:gd name="connsiteY16" fmla="*/ 131922 h 1130234"/>
              <a:gd name="connsiteX17" fmla="*/ 758477 w 964884"/>
              <a:gd name="connsiteY17" fmla="*/ 301562 h 1130234"/>
              <a:gd name="connsiteX18" fmla="*/ 756858 w 964884"/>
              <a:gd name="connsiteY18" fmla="*/ 327374 h 1130234"/>
              <a:gd name="connsiteX19" fmla="*/ 707709 w 964884"/>
              <a:gd name="connsiteY19" fmla="*/ 368141 h 1130234"/>
              <a:gd name="connsiteX20" fmla="*/ 535973 w 964884"/>
              <a:gd name="connsiteY20" fmla="*/ 385381 h 1130234"/>
              <a:gd name="connsiteX21" fmla="*/ 553404 w 964884"/>
              <a:gd name="connsiteY21" fmla="*/ 558450 h 1130234"/>
              <a:gd name="connsiteX22" fmla="*/ 516637 w 964884"/>
              <a:gd name="connsiteY22" fmla="*/ 617981 h 1130234"/>
              <a:gd name="connsiteX23" fmla="*/ 512446 w 964884"/>
              <a:gd name="connsiteY23" fmla="*/ 619600 h 1130234"/>
              <a:gd name="connsiteX24" fmla="*/ 497682 w 964884"/>
              <a:gd name="connsiteY24" fmla="*/ 623125 h 1130234"/>
              <a:gd name="connsiteX25" fmla="*/ 325947 w 964884"/>
              <a:gd name="connsiteY25" fmla="*/ 640365 h 1130234"/>
              <a:gd name="connsiteX26" fmla="*/ 342996 w 964884"/>
              <a:gd name="connsiteY26" fmla="*/ 810005 h 1130234"/>
              <a:gd name="connsiteX27" fmla="*/ 341377 w 964884"/>
              <a:gd name="connsiteY27" fmla="*/ 835817 h 1130234"/>
              <a:gd name="connsiteX28" fmla="*/ 292228 w 964884"/>
              <a:gd name="connsiteY28" fmla="*/ 876584 h 1130234"/>
              <a:gd name="connsiteX29" fmla="*/ 120492 w 964884"/>
              <a:gd name="connsiteY29" fmla="*/ 893824 h 1130234"/>
              <a:gd name="connsiteX30" fmla="*/ 137923 w 964884"/>
              <a:gd name="connsiteY30" fmla="*/ 1066893 h 1130234"/>
              <a:gd name="connsiteX31" fmla="*/ 86488 w 964884"/>
              <a:gd name="connsiteY31" fmla="*/ 1129853 h 1130234"/>
              <a:gd name="connsiteX32" fmla="*/ 80583 w 964884"/>
              <a:gd name="connsiteY32" fmla="*/ 1130234 h 1130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4884" h="1130234">
                <a:moveTo>
                  <a:pt x="80583" y="1130234"/>
                </a:moveTo>
                <a:cubicBezTo>
                  <a:pt x="51436" y="1130234"/>
                  <a:pt x="26385" y="1108136"/>
                  <a:pt x="23433" y="1078514"/>
                </a:cubicBezTo>
                <a:lnTo>
                  <a:pt x="287" y="848295"/>
                </a:lnTo>
                <a:cubicBezTo>
                  <a:pt x="-2856" y="816672"/>
                  <a:pt x="20194" y="788478"/>
                  <a:pt x="51722" y="785335"/>
                </a:cubicBezTo>
                <a:lnTo>
                  <a:pt x="223172" y="768095"/>
                </a:lnTo>
                <a:lnTo>
                  <a:pt x="205741" y="594740"/>
                </a:lnTo>
                <a:cubicBezTo>
                  <a:pt x="202598" y="563117"/>
                  <a:pt x="225648" y="534923"/>
                  <a:pt x="257176" y="531780"/>
                </a:cubicBezTo>
                <a:lnTo>
                  <a:pt x="433293" y="514064"/>
                </a:lnTo>
                <a:lnTo>
                  <a:pt x="415767" y="339852"/>
                </a:lnTo>
                <a:cubicBezTo>
                  <a:pt x="412624" y="308229"/>
                  <a:pt x="435675" y="280035"/>
                  <a:pt x="467202" y="276892"/>
                </a:cubicBezTo>
                <a:lnTo>
                  <a:pt x="638652" y="259652"/>
                </a:lnTo>
                <a:lnTo>
                  <a:pt x="621222" y="86297"/>
                </a:lnTo>
                <a:cubicBezTo>
                  <a:pt x="618078" y="54674"/>
                  <a:pt x="641129" y="26481"/>
                  <a:pt x="672657" y="23337"/>
                </a:cubicBezTo>
                <a:lnTo>
                  <a:pt x="901638" y="287"/>
                </a:lnTo>
                <a:cubicBezTo>
                  <a:pt x="933356" y="-2856"/>
                  <a:pt x="961455" y="20194"/>
                  <a:pt x="964598" y="51722"/>
                </a:cubicBezTo>
                <a:cubicBezTo>
                  <a:pt x="967741" y="83345"/>
                  <a:pt x="944691" y="111539"/>
                  <a:pt x="913163" y="114682"/>
                </a:cubicBezTo>
                <a:lnTo>
                  <a:pt x="741427" y="131922"/>
                </a:lnTo>
                <a:lnTo>
                  <a:pt x="758477" y="301562"/>
                </a:lnTo>
                <a:cubicBezTo>
                  <a:pt x="759906" y="310039"/>
                  <a:pt x="759429" y="318897"/>
                  <a:pt x="756858" y="327374"/>
                </a:cubicBezTo>
                <a:cubicBezTo>
                  <a:pt x="750190" y="349663"/>
                  <a:pt x="730854" y="365855"/>
                  <a:pt x="707709" y="368141"/>
                </a:cubicBezTo>
                <a:lnTo>
                  <a:pt x="535973" y="385381"/>
                </a:lnTo>
                <a:lnTo>
                  <a:pt x="553404" y="558450"/>
                </a:lnTo>
                <a:cubicBezTo>
                  <a:pt x="555975" y="584263"/>
                  <a:pt x="540926" y="608742"/>
                  <a:pt x="516637" y="617981"/>
                </a:cubicBezTo>
                <a:lnTo>
                  <a:pt x="512446" y="619600"/>
                </a:lnTo>
                <a:cubicBezTo>
                  <a:pt x="507684" y="621410"/>
                  <a:pt x="502731" y="622553"/>
                  <a:pt x="497682" y="623125"/>
                </a:cubicBezTo>
                <a:lnTo>
                  <a:pt x="325947" y="640365"/>
                </a:lnTo>
                <a:lnTo>
                  <a:pt x="342996" y="810005"/>
                </a:lnTo>
                <a:cubicBezTo>
                  <a:pt x="344425" y="818482"/>
                  <a:pt x="343949" y="827340"/>
                  <a:pt x="341377" y="835817"/>
                </a:cubicBezTo>
                <a:cubicBezTo>
                  <a:pt x="334710" y="858106"/>
                  <a:pt x="315374" y="874298"/>
                  <a:pt x="292228" y="876584"/>
                </a:cubicBezTo>
                <a:lnTo>
                  <a:pt x="120492" y="893824"/>
                </a:lnTo>
                <a:lnTo>
                  <a:pt x="137923" y="1066893"/>
                </a:lnTo>
                <a:cubicBezTo>
                  <a:pt x="141066" y="1098516"/>
                  <a:pt x="118016" y="1126710"/>
                  <a:pt x="86488" y="1129853"/>
                </a:cubicBezTo>
                <a:cubicBezTo>
                  <a:pt x="84488" y="1130139"/>
                  <a:pt x="82583" y="1130234"/>
                  <a:pt x="80583" y="1130234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5481CDB-D6A7-450D-965E-E260834A5B50}"/>
              </a:ext>
            </a:extLst>
          </p:cNvPr>
          <p:cNvSpPr/>
          <p:nvPr/>
        </p:nvSpPr>
        <p:spPr>
          <a:xfrm>
            <a:off x="6859721" y="5679976"/>
            <a:ext cx="964884" cy="1130329"/>
          </a:xfrm>
          <a:custGeom>
            <a:avLst/>
            <a:gdLst>
              <a:gd name="connsiteX0" fmla="*/ 80583 w 964884"/>
              <a:gd name="connsiteY0" fmla="*/ 1130329 h 1130329"/>
              <a:gd name="connsiteX1" fmla="*/ 23433 w 964884"/>
              <a:gd name="connsiteY1" fmla="*/ 1078609 h 1130329"/>
              <a:gd name="connsiteX2" fmla="*/ 287 w 964884"/>
              <a:gd name="connsiteY2" fmla="*/ 848390 h 1130329"/>
              <a:gd name="connsiteX3" fmla="*/ 51722 w 964884"/>
              <a:gd name="connsiteY3" fmla="*/ 785430 h 1130329"/>
              <a:gd name="connsiteX4" fmla="*/ 223172 w 964884"/>
              <a:gd name="connsiteY4" fmla="*/ 768190 h 1130329"/>
              <a:gd name="connsiteX5" fmla="*/ 205741 w 964884"/>
              <a:gd name="connsiteY5" fmla="*/ 594836 h 1130329"/>
              <a:gd name="connsiteX6" fmla="*/ 218409 w 964884"/>
              <a:gd name="connsiteY6" fmla="*/ 552640 h 1130329"/>
              <a:gd name="connsiteX7" fmla="*/ 257176 w 964884"/>
              <a:gd name="connsiteY7" fmla="*/ 531780 h 1130329"/>
              <a:gd name="connsiteX8" fmla="*/ 433293 w 964884"/>
              <a:gd name="connsiteY8" fmla="*/ 514064 h 1130329"/>
              <a:gd name="connsiteX9" fmla="*/ 415767 w 964884"/>
              <a:gd name="connsiteY9" fmla="*/ 339852 h 1130329"/>
              <a:gd name="connsiteX10" fmla="*/ 467202 w 964884"/>
              <a:gd name="connsiteY10" fmla="*/ 276892 h 1130329"/>
              <a:gd name="connsiteX11" fmla="*/ 638652 w 964884"/>
              <a:gd name="connsiteY11" fmla="*/ 259652 h 1130329"/>
              <a:gd name="connsiteX12" fmla="*/ 621222 w 964884"/>
              <a:gd name="connsiteY12" fmla="*/ 86297 h 1130329"/>
              <a:gd name="connsiteX13" fmla="*/ 672657 w 964884"/>
              <a:gd name="connsiteY13" fmla="*/ 23337 h 1130329"/>
              <a:gd name="connsiteX14" fmla="*/ 901638 w 964884"/>
              <a:gd name="connsiteY14" fmla="*/ 287 h 1130329"/>
              <a:gd name="connsiteX15" fmla="*/ 964598 w 964884"/>
              <a:gd name="connsiteY15" fmla="*/ 51722 h 1130329"/>
              <a:gd name="connsiteX16" fmla="*/ 913163 w 964884"/>
              <a:gd name="connsiteY16" fmla="*/ 114682 h 1130329"/>
              <a:gd name="connsiteX17" fmla="*/ 741427 w 964884"/>
              <a:gd name="connsiteY17" fmla="*/ 131922 h 1130329"/>
              <a:gd name="connsiteX18" fmla="*/ 758477 w 964884"/>
              <a:gd name="connsiteY18" fmla="*/ 301562 h 1130329"/>
              <a:gd name="connsiteX19" fmla="*/ 756858 w 964884"/>
              <a:gd name="connsiteY19" fmla="*/ 327374 h 1130329"/>
              <a:gd name="connsiteX20" fmla="*/ 707709 w 964884"/>
              <a:gd name="connsiteY20" fmla="*/ 368141 h 1130329"/>
              <a:gd name="connsiteX21" fmla="*/ 535973 w 964884"/>
              <a:gd name="connsiteY21" fmla="*/ 385381 h 1130329"/>
              <a:gd name="connsiteX22" fmla="*/ 553404 w 964884"/>
              <a:gd name="connsiteY22" fmla="*/ 558450 h 1130329"/>
              <a:gd name="connsiteX23" fmla="*/ 516542 w 964884"/>
              <a:gd name="connsiteY23" fmla="*/ 617981 h 1130329"/>
              <a:gd name="connsiteX24" fmla="*/ 512351 w 964884"/>
              <a:gd name="connsiteY24" fmla="*/ 619600 h 1130329"/>
              <a:gd name="connsiteX25" fmla="*/ 497682 w 964884"/>
              <a:gd name="connsiteY25" fmla="*/ 623029 h 1130329"/>
              <a:gd name="connsiteX26" fmla="*/ 325947 w 964884"/>
              <a:gd name="connsiteY26" fmla="*/ 640270 h 1130329"/>
              <a:gd name="connsiteX27" fmla="*/ 342996 w 964884"/>
              <a:gd name="connsiteY27" fmla="*/ 809909 h 1130329"/>
              <a:gd name="connsiteX28" fmla="*/ 341377 w 964884"/>
              <a:gd name="connsiteY28" fmla="*/ 835722 h 1130329"/>
              <a:gd name="connsiteX29" fmla="*/ 292228 w 964884"/>
              <a:gd name="connsiteY29" fmla="*/ 876489 h 1130329"/>
              <a:gd name="connsiteX30" fmla="*/ 120492 w 964884"/>
              <a:gd name="connsiteY30" fmla="*/ 893729 h 1130329"/>
              <a:gd name="connsiteX31" fmla="*/ 137923 w 964884"/>
              <a:gd name="connsiteY31" fmla="*/ 1066703 h 1130329"/>
              <a:gd name="connsiteX32" fmla="*/ 86488 w 964884"/>
              <a:gd name="connsiteY32" fmla="*/ 1129663 h 1130329"/>
              <a:gd name="connsiteX33" fmla="*/ 80583 w 964884"/>
              <a:gd name="connsiteY33" fmla="*/ 1130329 h 113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4884" h="1130329">
                <a:moveTo>
                  <a:pt x="80583" y="1130329"/>
                </a:moveTo>
                <a:cubicBezTo>
                  <a:pt x="51436" y="1130329"/>
                  <a:pt x="26385" y="1108231"/>
                  <a:pt x="23433" y="1078609"/>
                </a:cubicBezTo>
                <a:lnTo>
                  <a:pt x="287" y="848390"/>
                </a:lnTo>
                <a:cubicBezTo>
                  <a:pt x="-2856" y="816767"/>
                  <a:pt x="20194" y="788573"/>
                  <a:pt x="51722" y="785430"/>
                </a:cubicBezTo>
                <a:lnTo>
                  <a:pt x="223172" y="768190"/>
                </a:lnTo>
                <a:lnTo>
                  <a:pt x="205741" y="594836"/>
                </a:lnTo>
                <a:cubicBezTo>
                  <a:pt x="204217" y="579691"/>
                  <a:pt x="208789" y="564451"/>
                  <a:pt x="218409" y="552640"/>
                </a:cubicBezTo>
                <a:cubicBezTo>
                  <a:pt x="228030" y="540829"/>
                  <a:pt x="242031" y="533304"/>
                  <a:pt x="257176" y="531780"/>
                </a:cubicBezTo>
                <a:lnTo>
                  <a:pt x="433293" y="514064"/>
                </a:lnTo>
                <a:lnTo>
                  <a:pt x="415767" y="339852"/>
                </a:lnTo>
                <a:cubicBezTo>
                  <a:pt x="412624" y="308229"/>
                  <a:pt x="435675" y="280035"/>
                  <a:pt x="467202" y="276892"/>
                </a:cubicBezTo>
                <a:lnTo>
                  <a:pt x="638652" y="259652"/>
                </a:lnTo>
                <a:lnTo>
                  <a:pt x="621222" y="86297"/>
                </a:lnTo>
                <a:cubicBezTo>
                  <a:pt x="618078" y="54674"/>
                  <a:pt x="641129" y="26481"/>
                  <a:pt x="672657" y="23337"/>
                </a:cubicBezTo>
                <a:lnTo>
                  <a:pt x="901638" y="287"/>
                </a:lnTo>
                <a:cubicBezTo>
                  <a:pt x="933356" y="-2856"/>
                  <a:pt x="961455" y="20194"/>
                  <a:pt x="964598" y="51722"/>
                </a:cubicBezTo>
                <a:cubicBezTo>
                  <a:pt x="967741" y="83345"/>
                  <a:pt x="944691" y="111539"/>
                  <a:pt x="913163" y="114682"/>
                </a:cubicBezTo>
                <a:lnTo>
                  <a:pt x="741427" y="131922"/>
                </a:lnTo>
                <a:lnTo>
                  <a:pt x="758477" y="301562"/>
                </a:lnTo>
                <a:cubicBezTo>
                  <a:pt x="759906" y="310039"/>
                  <a:pt x="759429" y="318897"/>
                  <a:pt x="756858" y="327374"/>
                </a:cubicBezTo>
                <a:cubicBezTo>
                  <a:pt x="750190" y="349663"/>
                  <a:pt x="730854" y="365855"/>
                  <a:pt x="707709" y="368141"/>
                </a:cubicBezTo>
                <a:lnTo>
                  <a:pt x="535973" y="385381"/>
                </a:lnTo>
                <a:lnTo>
                  <a:pt x="553404" y="558450"/>
                </a:lnTo>
                <a:cubicBezTo>
                  <a:pt x="555975" y="584358"/>
                  <a:pt x="540926" y="608742"/>
                  <a:pt x="516542" y="617981"/>
                </a:cubicBezTo>
                <a:lnTo>
                  <a:pt x="512351" y="619600"/>
                </a:lnTo>
                <a:cubicBezTo>
                  <a:pt x="507684" y="621410"/>
                  <a:pt x="502731" y="622553"/>
                  <a:pt x="497682" y="623029"/>
                </a:cubicBezTo>
                <a:lnTo>
                  <a:pt x="325947" y="640270"/>
                </a:lnTo>
                <a:lnTo>
                  <a:pt x="342996" y="809909"/>
                </a:lnTo>
                <a:cubicBezTo>
                  <a:pt x="344425" y="818387"/>
                  <a:pt x="343949" y="827245"/>
                  <a:pt x="341377" y="835722"/>
                </a:cubicBezTo>
                <a:cubicBezTo>
                  <a:pt x="334710" y="858010"/>
                  <a:pt x="315374" y="874203"/>
                  <a:pt x="292228" y="876489"/>
                </a:cubicBezTo>
                <a:lnTo>
                  <a:pt x="120492" y="893729"/>
                </a:lnTo>
                <a:lnTo>
                  <a:pt x="137923" y="1066703"/>
                </a:lnTo>
                <a:cubicBezTo>
                  <a:pt x="141066" y="1098326"/>
                  <a:pt x="118016" y="1126519"/>
                  <a:pt x="86488" y="1129663"/>
                </a:cubicBezTo>
                <a:cubicBezTo>
                  <a:pt x="84488" y="1130234"/>
                  <a:pt x="82583" y="1130329"/>
                  <a:pt x="80583" y="1130329"/>
                </a:cubicBezTo>
                <a:close/>
              </a:path>
            </a:pathLst>
          </a:custGeom>
          <a:solidFill>
            <a:srgbClr val="3B49C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DC1EB8A9-4E3C-4426-9C05-D39E15A2CCF8}"/>
              </a:ext>
            </a:extLst>
          </p:cNvPr>
          <p:cNvSpPr/>
          <p:nvPr userDrawn="1"/>
        </p:nvSpPr>
        <p:spPr>
          <a:xfrm>
            <a:off x="11533487" y="2510739"/>
            <a:ext cx="675512" cy="1020509"/>
          </a:xfrm>
          <a:custGeom>
            <a:avLst/>
            <a:gdLst>
              <a:gd name="connsiteX0" fmla="*/ 510253 w 675512"/>
              <a:gd name="connsiteY0" fmla="*/ 0 h 1020509"/>
              <a:gd name="connsiteX1" fmla="*/ 613086 w 675512"/>
              <a:gd name="connsiteY1" fmla="*/ 10367 h 1020509"/>
              <a:gd name="connsiteX2" fmla="*/ 675512 w 675512"/>
              <a:gd name="connsiteY2" fmla="*/ 29745 h 1020509"/>
              <a:gd name="connsiteX3" fmla="*/ 675512 w 675512"/>
              <a:gd name="connsiteY3" fmla="*/ 990764 h 1020509"/>
              <a:gd name="connsiteX4" fmla="*/ 613086 w 675512"/>
              <a:gd name="connsiteY4" fmla="*/ 1010143 h 1020509"/>
              <a:gd name="connsiteX5" fmla="*/ 510253 w 675512"/>
              <a:gd name="connsiteY5" fmla="*/ 1020509 h 1020509"/>
              <a:gd name="connsiteX6" fmla="*/ 0 w 675512"/>
              <a:gd name="connsiteY6" fmla="*/ 510254 h 1020509"/>
              <a:gd name="connsiteX7" fmla="*/ 510253 w 675512"/>
              <a:gd name="connsiteY7" fmla="*/ 0 h 102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5512" h="1020509">
                <a:moveTo>
                  <a:pt x="510253" y="0"/>
                </a:moveTo>
                <a:cubicBezTo>
                  <a:pt x="545478" y="0"/>
                  <a:pt x="579870" y="3570"/>
                  <a:pt x="613086" y="10367"/>
                </a:cubicBezTo>
                <a:lnTo>
                  <a:pt x="675512" y="29745"/>
                </a:lnTo>
                <a:lnTo>
                  <a:pt x="675512" y="990764"/>
                </a:lnTo>
                <a:lnTo>
                  <a:pt x="613086" y="1010143"/>
                </a:lnTo>
                <a:cubicBezTo>
                  <a:pt x="579870" y="1016940"/>
                  <a:pt x="545478" y="1020509"/>
                  <a:pt x="510253" y="1020509"/>
                </a:cubicBezTo>
                <a:cubicBezTo>
                  <a:pt x="228448" y="1020509"/>
                  <a:pt x="0" y="792060"/>
                  <a:pt x="0" y="510254"/>
                </a:cubicBezTo>
                <a:cubicBezTo>
                  <a:pt x="0" y="228449"/>
                  <a:pt x="228448" y="0"/>
                  <a:pt x="510253" y="0"/>
                </a:cubicBezTo>
                <a:close/>
              </a:path>
            </a:pathLst>
          </a:custGeom>
          <a:solidFill>
            <a:srgbClr val="FFC000"/>
          </a:solidFill>
          <a:ln w="6483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FD3BCC1-73CE-484C-BDCD-A6FE75C60CE4}"/>
              </a:ext>
            </a:extLst>
          </p:cNvPr>
          <p:cNvSpPr/>
          <p:nvPr userDrawn="1"/>
        </p:nvSpPr>
        <p:spPr>
          <a:xfrm>
            <a:off x="10744962" y="143289"/>
            <a:ext cx="964884" cy="1130329"/>
          </a:xfrm>
          <a:custGeom>
            <a:avLst/>
            <a:gdLst>
              <a:gd name="connsiteX0" fmla="*/ 80583 w 964884"/>
              <a:gd name="connsiteY0" fmla="*/ 1130330 h 1130329"/>
              <a:gd name="connsiteX1" fmla="*/ 23433 w 964884"/>
              <a:gd name="connsiteY1" fmla="*/ 1078609 h 1130329"/>
              <a:gd name="connsiteX2" fmla="*/ 287 w 964884"/>
              <a:gd name="connsiteY2" fmla="*/ 848390 h 1130329"/>
              <a:gd name="connsiteX3" fmla="*/ 51722 w 964884"/>
              <a:gd name="connsiteY3" fmla="*/ 785430 h 1130329"/>
              <a:gd name="connsiteX4" fmla="*/ 223172 w 964884"/>
              <a:gd name="connsiteY4" fmla="*/ 768190 h 1130329"/>
              <a:gd name="connsiteX5" fmla="*/ 205741 w 964884"/>
              <a:gd name="connsiteY5" fmla="*/ 594740 h 1130329"/>
              <a:gd name="connsiteX6" fmla="*/ 257176 w 964884"/>
              <a:gd name="connsiteY6" fmla="*/ 531780 h 1130329"/>
              <a:gd name="connsiteX7" fmla="*/ 433293 w 964884"/>
              <a:gd name="connsiteY7" fmla="*/ 514064 h 1130329"/>
              <a:gd name="connsiteX8" fmla="*/ 415767 w 964884"/>
              <a:gd name="connsiteY8" fmla="*/ 339852 h 1130329"/>
              <a:gd name="connsiteX9" fmla="*/ 467202 w 964884"/>
              <a:gd name="connsiteY9" fmla="*/ 276892 h 1130329"/>
              <a:gd name="connsiteX10" fmla="*/ 638652 w 964884"/>
              <a:gd name="connsiteY10" fmla="*/ 259652 h 1130329"/>
              <a:gd name="connsiteX11" fmla="*/ 621222 w 964884"/>
              <a:gd name="connsiteY11" fmla="*/ 86297 h 1130329"/>
              <a:gd name="connsiteX12" fmla="*/ 672657 w 964884"/>
              <a:gd name="connsiteY12" fmla="*/ 23337 h 1130329"/>
              <a:gd name="connsiteX13" fmla="*/ 901638 w 964884"/>
              <a:gd name="connsiteY13" fmla="*/ 287 h 1130329"/>
              <a:gd name="connsiteX14" fmla="*/ 964598 w 964884"/>
              <a:gd name="connsiteY14" fmla="*/ 51722 h 1130329"/>
              <a:gd name="connsiteX15" fmla="*/ 913163 w 964884"/>
              <a:gd name="connsiteY15" fmla="*/ 114682 h 1130329"/>
              <a:gd name="connsiteX16" fmla="*/ 741427 w 964884"/>
              <a:gd name="connsiteY16" fmla="*/ 131922 h 1130329"/>
              <a:gd name="connsiteX17" fmla="*/ 758477 w 964884"/>
              <a:gd name="connsiteY17" fmla="*/ 301562 h 1130329"/>
              <a:gd name="connsiteX18" fmla="*/ 756858 w 964884"/>
              <a:gd name="connsiteY18" fmla="*/ 327374 h 1130329"/>
              <a:gd name="connsiteX19" fmla="*/ 707709 w 964884"/>
              <a:gd name="connsiteY19" fmla="*/ 368141 h 1130329"/>
              <a:gd name="connsiteX20" fmla="*/ 535973 w 964884"/>
              <a:gd name="connsiteY20" fmla="*/ 385381 h 1130329"/>
              <a:gd name="connsiteX21" fmla="*/ 553404 w 964884"/>
              <a:gd name="connsiteY21" fmla="*/ 558450 h 1130329"/>
              <a:gd name="connsiteX22" fmla="*/ 516637 w 964884"/>
              <a:gd name="connsiteY22" fmla="*/ 617981 h 1130329"/>
              <a:gd name="connsiteX23" fmla="*/ 512446 w 964884"/>
              <a:gd name="connsiteY23" fmla="*/ 619601 h 1130329"/>
              <a:gd name="connsiteX24" fmla="*/ 497682 w 964884"/>
              <a:gd name="connsiteY24" fmla="*/ 623125 h 1130329"/>
              <a:gd name="connsiteX25" fmla="*/ 326042 w 964884"/>
              <a:gd name="connsiteY25" fmla="*/ 640460 h 1130329"/>
              <a:gd name="connsiteX26" fmla="*/ 343092 w 964884"/>
              <a:gd name="connsiteY26" fmla="*/ 810100 h 1130329"/>
              <a:gd name="connsiteX27" fmla="*/ 341472 w 964884"/>
              <a:gd name="connsiteY27" fmla="*/ 835913 h 1130329"/>
              <a:gd name="connsiteX28" fmla="*/ 292323 w 964884"/>
              <a:gd name="connsiteY28" fmla="*/ 876680 h 1130329"/>
              <a:gd name="connsiteX29" fmla="*/ 120588 w 964884"/>
              <a:gd name="connsiteY29" fmla="*/ 893920 h 1130329"/>
              <a:gd name="connsiteX30" fmla="*/ 138018 w 964884"/>
              <a:gd name="connsiteY30" fmla="*/ 1066989 h 1130329"/>
              <a:gd name="connsiteX31" fmla="*/ 86583 w 964884"/>
              <a:gd name="connsiteY31" fmla="*/ 1129949 h 1130329"/>
              <a:gd name="connsiteX32" fmla="*/ 80583 w 964884"/>
              <a:gd name="connsiteY32" fmla="*/ 1130330 h 113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4884" h="1130329">
                <a:moveTo>
                  <a:pt x="80583" y="1130330"/>
                </a:moveTo>
                <a:cubicBezTo>
                  <a:pt x="51436" y="1130330"/>
                  <a:pt x="26385" y="1108232"/>
                  <a:pt x="23433" y="1078609"/>
                </a:cubicBezTo>
                <a:lnTo>
                  <a:pt x="287" y="848390"/>
                </a:lnTo>
                <a:cubicBezTo>
                  <a:pt x="-2856" y="816767"/>
                  <a:pt x="20194" y="788574"/>
                  <a:pt x="51722" y="785430"/>
                </a:cubicBezTo>
                <a:lnTo>
                  <a:pt x="223172" y="768190"/>
                </a:lnTo>
                <a:lnTo>
                  <a:pt x="205741" y="594740"/>
                </a:lnTo>
                <a:cubicBezTo>
                  <a:pt x="202598" y="563117"/>
                  <a:pt x="225648" y="534924"/>
                  <a:pt x="257176" y="531780"/>
                </a:cubicBezTo>
                <a:lnTo>
                  <a:pt x="433293" y="514064"/>
                </a:lnTo>
                <a:lnTo>
                  <a:pt x="415767" y="339852"/>
                </a:lnTo>
                <a:cubicBezTo>
                  <a:pt x="412624" y="308229"/>
                  <a:pt x="435675" y="280035"/>
                  <a:pt x="467202" y="276892"/>
                </a:cubicBezTo>
                <a:lnTo>
                  <a:pt x="638652" y="259652"/>
                </a:lnTo>
                <a:lnTo>
                  <a:pt x="621222" y="86297"/>
                </a:lnTo>
                <a:cubicBezTo>
                  <a:pt x="618078" y="54674"/>
                  <a:pt x="641129" y="26481"/>
                  <a:pt x="672657" y="23337"/>
                </a:cubicBezTo>
                <a:lnTo>
                  <a:pt x="901638" y="287"/>
                </a:lnTo>
                <a:cubicBezTo>
                  <a:pt x="933356" y="-2856"/>
                  <a:pt x="961455" y="20194"/>
                  <a:pt x="964598" y="51722"/>
                </a:cubicBezTo>
                <a:cubicBezTo>
                  <a:pt x="967741" y="83345"/>
                  <a:pt x="944691" y="111539"/>
                  <a:pt x="913163" y="114682"/>
                </a:cubicBezTo>
                <a:lnTo>
                  <a:pt x="741427" y="131922"/>
                </a:lnTo>
                <a:lnTo>
                  <a:pt x="758477" y="301562"/>
                </a:lnTo>
                <a:cubicBezTo>
                  <a:pt x="759906" y="310039"/>
                  <a:pt x="759429" y="318897"/>
                  <a:pt x="756858" y="327374"/>
                </a:cubicBezTo>
                <a:cubicBezTo>
                  <a:pt x="750190" y="349663"/>
                  <a:pt x="730854" y="365855"/>
                  <a:pt x="707709" y="368141"/>
                </a:cubicBezTo>
                <a:lnTo>
                  <a:pt x="535973" y="385381"/>
                </a:lnTo>
                <a:lnTo>
                  <a:pt x="553404" y="558450"/>
                </a:lnTo>
                <a:cubicBezTo>
                  <a:pt x="555975" y="584263"/>
                  <a:pt x="540926" y="608742"/>
                  <a:pt x="516637" y="617981"/>
                </a:cubicBezTo>
                <a:lnTo>
                  <a:pt x="512446" y="619601"/>
                </a:lnTo>
                <a:cubicBezTo>
                  <a:pt x="507684" y="621410"/>
                  <a:pt x="502731" y="622553"/>
                  <a:pt x="497682" y="623125"/>
                </a:cubicBezTo>
                <a:lnTo>
                  <a:pt x="326042" y="640460"/>
                </a:lnTo>
                <a:lnTo>
                  <a:pt x="343092" y="810100"/>
                </a:lnTo>
                <a:cubicBezTo>
                  <a:pt x="344520" y="818577"/>
                  <a:pt x="344044" y="827435"/>
                  <a:pt x="341472" y="835913"/>
                </a:cubicBezTo>
                <a:cubicBezTo>
                  <a:pt x="334805" y="858201"/>
                  <a:pt x="315469" y="874394"/>
                  <a:pt x="292323" y="876680"/>
                </a:cubicBezTo>
                <a:lnTo>
                  <a:pt x="120588" y="893920"/>
                </a:lnTo>
                <a:lnTo>
                  <a:pt x="138018" y="1066989"/>
                </a:lnTo>
                <a:cubicBezTo>
                  <a:pt x="141162" y="1098611"/>
                  <a:pt x="118111" y="1126805"/>
                  <a:pt x="86583" y="1129949"/>
                </a:cubicBezTo>
                <a:cubicBezTo>
                  <a:pt x="84488" y="1130234"/>
                  <a:pt x="82583" y="1130330"/>
                  <a:pt x="80583" y="1130330"/>
                </a:cubicBezTo>
                <a:close/>
              </a:path>
            </a:pathLst>
          </a:custGeom>
          <a:solidFill>
            <a:srgbClr val="4452C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ECD6651-A660-409A-AE09-D53B9E119E39}"/>
              </a:ext>
            </a:extLst>
          </p:cNvPr>
          <p:cNvSpPr/>
          <p:nvPr userDrawn="1"/>
        </p:nvSpPr>
        <p:spPr>
          <a:xfrm>
            <a:off x="10839165" y="135062"/>
            <a:ext cx="964884" cy="1130424"/>
          </a:xfrm>
          <a:custGeom>
            <a:avLst/>
            <a:gdLst>
              <a:gd name="connsiteX0" fmla="*/ 80583 w 964884"/>
              <a:gd name="connsiteY0" fmla="*/ 1130425 h 1130424"/>
              <a:gd name="connsiteX1" fmla="*/ 23433 w 964884"/>
              <a:gd name="connsiteY1" fmla="*/ 1078704 h 1130424"/>
              <a:gd name="connsiteX2" fmla="*/ 287 w 964884"/>
              <a:gd name="connsiteY2" fmla="*/ 848390 h 1130424"/>
              <a:gd name="connsiteX3" fmla="*/ 51722 w 964884"/>
              <a:gd name="connsiteY3" fmla="*/ 785430 h 1130424"/>
              <a:gd name="connsiteX4" fmla="*/ 223172 w 964884"/>
              <a:gd name="connsiteY4" fmla="*/ 768190 h 1130424"/>
              <a:gd name="connsiteX5" fmla="*/ 205741 w 964884"/>
              <a:gd name="connsiteY5" fmla="*/ 594836 h 1130424"/>
              <a:gd name="connsiteX6" fmla="*/ 218409 w 964884"/>
              <a:gd name="connsiteY6" fmla="*/ 552640 h 1130424"/>
              <a:gd name="connsiteX7" fmla="*/ 257176 w 964884"/>
              <a:gd name="connsiteY7" fmla="*/ 531780 h 1130424"/>
              <a:gd name="connsiteX8" fmla="*/ 433293 w 964884"/>
              <a:gd name="connsiteY8" fmla="*/ 514064 h 1130424"/>
              <a:gd name="connsiteX9" fmla="*/ 415767 w 964884"/>
              <a:gd name="connsiteY9" fmla="*/ 339852 h 1130424"/>
              <a:gd name="connsiteX10" fmla="*/ 467202 w 964884"/>
              <a:gd name="connsiteY10" fmla="*/ 276892 h 1130424"/>
              <a:gd name="connsiteX11" fmla="*/ 638652 w 964884"/>
              <a:gd name="connsiteY11" fmla="*/ 259652 h 1130424"/>
              <a:gd name="connsiteX12" fmla="*/ 621222 w 964884"/>
              <a:gd name="connsiteY12" fmla="*/ 86297 h 1130424"/>
              <a:gd name="connsiteX13" fmla="*/ 672657 w 964884"/>
              <a:gd name="connsiteY13" fmla="*/ 23337 h 1130424"/>
              <a:gd name="connsiteX14" fmla="*/ 901638 w 964884"/>
              <a:gd name="connsiteY14" fmla="*/ 287 h 1130424"/>
              <a:gd name="connsiteX15" fmla="*/ 964598 w 964884"/>
              <a:gd name="connsiteY15" fmla="*/ 51722 h 1130424"/>
              <a:gd name="connsiteX16" fmla="*/ 913163 w 964884"/>
              <a:gd name="connsiteY16" fmla="*/ 114682 h 1130424"/>
              <a:gd name="connsiteX17" fmla="*/ 741427 w 964884"/>
              <a:gd name="connsiteY17" fmla="*/ 131922 h 1130424"/>
              <a:gd name="connsiteX18" fmla="*/ 758477 w 964884"/>
              <a:gd name="connsiteY18" fmla="*/ 301562 h 1130424"/>
              <a:gd name="connsiteX19" fmla="*/ 756858 w 964884"/>
              <a:gd name="connsiteY19" fmla="*/ 327374 h 1130424"/>
              <a:gd name="connsiteX20" fmla="*/ 707709 w 964884"/>
              <a:gd name="connsiteY20" fmla="*/ 368141 h 1130424"/>
              <a:gd name="connsiteX21" fmla="*/ 535973 w 964884"/>
              <a:gd name="connsiteY21" fmla="*/ 385381 h 1130424"/>
              <a:gd name="connsiteX22" fmla="*/ 553404 w 964884"/>
              <a:gd name="connsiteY22" fmla="*/ 558450 h 1130424"/>
              <a:gd name="connsiteX23" fmla="*/ 516542 w 964884"/>
              <a:gd name="connsiteY23" fmla="*/ 617981 h 1130424"/>
              <a:gd name="connsiteX24" fmla="*/ 512351 w 964884"/>
              <a:gd name="connsiteY24" fmla="*/ 619601 h 1130424"/>
              <a:gd name="connsiteX25" fmla="*/ 497682 w 964884"/>
              <a:gd name="connsiteY25" fmla="*/ 623030 h 1130424"/>
              <a:gd name="connsiteX26" fmla="*/ 325947 w 964884"/>
              <a:gd name="connsiteY26" fmla="*/ 640270 h 1130424"/>
              <a:gd name="connsiteX27" fmla="*/ 342996 w 964884"/>
              <a:gd name="connsiteY27" fmla="*/ 809909 h 1130424"/>
              <a:gd name="connsiteX28" fmla="*/ 341377 w 964884"/>
              <a:gd name="connsiteY28" fmla="*/ 835722 h 1130424"/>
              <a:gd name="connsiteX29" fmla="*/ 292228 w 964884"/>
              <a:gd name="connsiteY29" fmla="*/ 876489 h 1130424"/>
              <a:gd name="connsiteX30" fmla="*/ 120492 w 964884"/>
              <a:gd name="connsiteY30" fmla="*/ 893729 h 1130424"/>
              <a:gd name="connsiteX31" fmla="*/ 137923 w 964884"/>
              <a:gd name="connsiteY31" fmla="*/ 1066703 h 1130424"/>
              <a:gd name="connsiteX32" fmla="*/ 86488 w 964884"/>
              <a:gd name="connsiteY32" fmla="*/ 1129663 h 1130424"/>
              <a:gd name="connsiteX33" fmla="*/ 80583 w 964884"/>
              <a:gd name="connsiteY33" fmla="*/ 1130425 h 113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64884" h="1130424">
                <a:moveTo>
                  <a:pt x="80583" y="1130425"/>
                </a:moveTo>
                <a:cubicBezTo>
                  <a:pt x="51436" y="1130425"/>
                  <a:pt x="26385" y="1108327"/>
                  <a:pt x="23433" y="1078704"/>
                </a:cubicBezTo>
                <a:lnTo>
                  <a:pt x="287" y="848390"/>
                </a:lnTo>
                <a:cubicBezTo>
                  <a:pt x="-2856" y="816767"/>
                  <a:pt x="20194" y="788574"/>
                  <a:pt x="51722" y="785430"/>
                </a:cubicBezTo>
                <a:lnTo>
                  <a:pt x="223172" y="768190"/>
                </a:lnTo>
                <a:lnTo>
                  <a:pt x="205741" y="594836"/>
                </a:lnTo>
                <a:cubicBezTo>
                  <a:pt x="204217" y="579691"/>
                  <a:pt x="208789" y="564451"/>
                  <a:pt x="218409" y="552640"/>
                </a:cubicBezTo>
                <a:cubicBezTo>
                  <a:pt x="228030" y="540829"/>
                  <a:pt x="242031" y="533304"/>
                  <a:pt x="257176" y="531780"/>
                </a:cubicBezTo>
                <a:lnTo>
                  <a:pt x="433293" y="514064"/>
                </a:lnTo>
                <a:lnTo>
                  <a:pt x="415767" y="339852"/>
                </a:lnTo>
                <a:cubicBezTo>
                  <a:pt x="412624" y="308229"/>
                  <a:pt x="435675" y="280035"/>
                  <a:pt x="467202" y="276892"/>
                </a:cubicBezTo>
                <a:lnTo>
                  <a:pt x="638652" y="259652"/>
                </a:lnTo>
                <a:lnTo>
                  <a:pt x="621222" y="86297"/>
                </a:lnTo>
                <a:cubicBezTo>
                  <a:pt x="618078" y="54674"/>
                  <a:pt x="641129" y="26481"/>
                  <a:pt x="672657" y="23337"/>
                </a:cubicBezTo>
                <a:lnTo>
                  <a:pt x="901638" y="287"/>
                </a:lnTo>
                <a:cubicBezTo>
                  <a:pt x="933356" y="-2856"/>
                  <a:pt x="961455" y="20194"/>
                  <a:pt x="964598" y="51722"/>
                </a:cubicBezTo>
                <a:cubicBezTo>
                  <a:pt x="967741" y="83345"/>
                  <a:pt x="944691" y="111539"/>
                  <a:pt x="913163" y="114682"/>
                </a:cubicBezTo>
                <a:lnTo>
                  <a:pt x="741427" y="131922"/>
                </a:lnTo>
                <a:lnTo>
                  <a:pt x="758477" y="301562"/>
                </a:lnTo>
                <a:cubicBezTo>
                  <a:pt x="759906" y="310039"/>
                  <a:pt x="759429" y="318897"/>
                  <a:pt x="756858" y="327374"/>
                </a:cubicBezTo>
                <a:cubicBezTo>
                  <a:pt x="750190" y="349663"/>
                  <a:pt x="730854" y="365855"/>
                  <a:pt x="707709" y="368141"/>
                </a:cubicBezTo>
                <a:lnTo>
                  <a:pt x="535973" y="385381"/>
                </a:lnTo>
                <a:lnTo>
                  <a:pt x="553404" y="558450"/>
                </a:lnTo>
                <a:cubicBezTo>
                  <a:pt x="555975" y="584358"/>
                  <a:pt x="540926" y="608742"/>
                  <a:pt x="516542" y="617981"/>
                </a:cubicBezTo>
                <a:lnTo>
                  <a:pt x="512351" y="619601"/>
                </a:lnTo>
                <a:cubicBezTo>
                  <a:pt x="507684" y="621410"/>
                  <a:pt x="502731" y="622553"/>
                  <a:pt x="497682" y="623030"/>
                </a:cubicBezTo>
                <a:lnTo>
                  <a:pt x="325947" y="640270"/>
                </a:lnTo>
                <a:lnTo>
                  <a:pt x="342996" y="809909"/>
                </a:lnTo>
                <a:cubicBezTo>
                  <a:pt x="344425" y="818387"/>
                  <a:pt x="343949" y="827245"/>
                  <a:pt x="341377" y="835722"/>
                </a:cubicBezTo>
                <a:cubicBezTo>
                  <a:pt x="334710" y="858011"/>
                  <a:pt x="315374" y="874203"/>
                  <a:pt x="292228" y="876489"/>
                </a:cubicBezTo>
                <a:lnTo>
                  <a:pt x="120492" y="893729"/>
                </a:lnTo>
                <a:lnTo>
                  <a:pt x="137923" y="1066703"/>
                </a:lnTo>
                <a:cubicBezTo>
                  <a:pt x="141066" y="1098326"/>
                  <a:pt x="118016" y="1126520"/>
                  <a:pt x="86488" y="1129663"/>
                </a:cubicBezTo>
                <a:cubicBezTo>
                  <a:pt x="84488" y="1130330"/>
                  <a:pt x="82488" y="1130425"/>
                  <a:pt x="80583" y="1130425"/>
                </a:cubicBezTo>
                <a:close/>
              </a:path>
            </a:pathLst>
          </a:custGeom>
          <a:solidFill>
            <a:srgbClr val="FFC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4C50209-A2E2-4E0F-8008-F8A157946A85}"/>
              </a:ext>
            </a:extLst>
          </p:cNvPr>
          <p:cNvSpPr/>
          <p:nvPr userDrawn="1"/>
        </p:nvSpPr>
        <p:spPr>
          <a:xfrm>
            <a:off x="8677756" y="1"/>
            <a:ext cx="1209161" cy="513139"/>
          </a:xfrm>
          <a:custGeom>
            <a:avLst/>
            <a:gdLst>
              <a:gd name="connsiteX0" fmla="*/ 290115 w 1209161"/>
              <a:gd name="connsiteY0" fmla="*/ 0 h 513139"/>
              <a:gd name="connsiteX1" fmla="*/ 955482 w 1209161"/>
              <a:gd name="connsiteY1" fmla="*/ 0 h 513139"/>
              <a:gd name="connsiteX2" fmla="*/ 1209161 w 1209161"/>
              <a:gd name="connsiteY2" fmla="*/ 513139 h 513139"/>
              <a:gd name="connsiteX3" fmla="*/ 0 w 1209161"/>
              <a:gd name="connsiteY3" fmla="*/ 435134 h 51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161" h="513139">
                <a:moveTo>
                  <a:pt x="290115" y="0"/>
                </a:moveTo>
                <a:lnTo>
                  <a:pt x="955482" y="0"/>
                </a:lnTo>
                <a:lnTo>
                  <a:pt x="1209161" y="513139"/>
                </a:lnTo>
                <a:lnTo>
                  <a:pt x="0" y="435134"/>
                </a:lnTo>
                <a:close/>
              </a:path>
            </a:pathLst>
          </a:custGeom>
          <a:solidFill>
            <a:srgbClr val="445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6881574-9B3C-4CA1-A02D-081307B3F8EF}"/>
              </a:ext>
            </a:extLst>
          </p:cNvPr>
          <p:cNvSpPr/>
          <p:nvPr userDrawn="1"/>
        </p:nvSpPr>
        <p:spPr>
          <a:xfrm>
            <a:off x="8792055" y="0"/>
            <a:ext cx="1209161" cy="427414"/>
          </a:xfrm>
          <a:custGeom>
            <a:avLst/>
            <a:gdLst>
              <a:gd name="connsiteX0" fmla="*/ 232960 w 1209161"/>
              <a:gd name="connsiteY0" fmla="*/ 0 h 427414"/>
              <a:gd name="connsiteX1" fmla="*/ 997862 w 1209161"/>
              <a:gd name="connsiteY1" fmla="*/ 0 h 427414"/>
              <a:gd name="connsiteX2" fmla="*/ 1209161 w 1209161"/>
              <a:gd name="connsiteY2" fmla="*/ 427414 h 427414"/>
              <a:gd name="connsiteX3" fmla="*/ 0 w 1209161"/>
              <a:gd name="connsiteY3" fmla="*/ 349409 h 42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161" h="427414">
                <a:moveTo>
                  <a:pt x="232960" y="0"/>
                </a:moveTo>
                <a:lnTo>
                  <a:pt x="997862" y="0"/>
                </a:lnTo>
                <a:lnTo>
                  <a:pt x="1209161" y="427414"/>
                </a:lnTo>
                <a:lnTo>
                  <a:pt x="0" y="349409"/>
                </a:lnTo>
                <a:close/>
              </a:path>
            </a:pathLst>
          </a:custGeom>
          <a:solidFill>
            <a:srgbClr val="FFE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02F47B8-F753-444F-9F22-59E6F522DF7D}"/>
              </a:ext>
            </a:extLst>
          </p:cNvPr>
          <p:cNvSpPr/>
          <p:nvPr userDrawn="1"/>
        </p:nvSpPr>
        <p:spPr>
          <a:xfrm>
            <a:off x="11472104" y="547742"/>
            <a:ext cx="711370" cy="1049274"/>
          </a:xfrm>
          <a:custGeom>
            <a:avLst/>
            <a:gdLst>
              <a:gd name="connsiteX0" fmla="*/ 605791 w 711370"/>
              <a:gd name="connsiteY0" fmla="*/ 0 h 1049274"/>
              <a:gd name="connsiteX1" fmla="*/ 711370 w 711370"/>
              <a:gd name="connsiteY1" fmla="*/ 182842 h 1049274"/>
              <a:gd name="connsiteX2" fmla="*/ 711370 w 711370"/>
              <a:gd name="connsiteY2" fmla="*/ 1049274 h 1049274"/>
              <a:gd name="connsiteX3" fmla="*/ 0 w 711370"/>
              <a:gd name="connsiteY3" fmla="*/ 1049274 h 10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370" h="1049274">
                <a:moveTo>
                  <a:pt x="605791" y="0"/>
                </a:moveTo>
                <a:lnTo>
                  <a:pt x="711370" y="182842"/>
                </a:lnTo>
                <a:lnTo>
                  <a:pt x="711370" y="1049274"/>
                </a:lnTo>
                <a:lnTo>
                  <a:pt x="0" y="104927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13" name="Freeform: Shape 212">
            <a:extLst>
              <a:ext uri="{FF2B5EF4-FFF2-40B4-BE49-F238E27FC236}">
                <a16:creationId xmlns:a16="http://schemas.microsoft.com/office/drawing/2014/main" id="{05E620F6-4923-4E8A-9D01-58A2957AA672}"/>
              </a:ext>
            </a:extLst>
          </p:cNvPr>
          <p:cNvSpPr/>
          <p:nvPr userDrawn="1"/>
        </p:nvSpPr>
        <p:spPr>
          <a:xfrm>
            <a:off x="11621073" y="511631"/>
            <a:ext cx="570927" cy="963837"/>
          </a:xfrm>
          <a:custGeom>
            <a:avLst/>
            <a:gdLst>
              <a:gd name="connsiteX0" fmla="*/ 570927 w 570927"/>
              <a:gd name="connsiteY0" fmla="*/ 0 h 988977"/>
              <a:gd name="connsiteX1" fmla="*/ 570927 w 570927"/>
              <a:gd name="connsiteY1" fmla="*/ 988977 h 988977"/>
              <a:gd name="connsiteX2" fmla="*/ 0 w 570927"/>
              <a:gd name="connsiteY2" fmla="*/ 988977 h 98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927" h="988977">
                <a:moveTo>
                  <a:pt x="570927" y="0"/>
                </a:moveTo>
                <a:lnTo>
                  <a:pt x="570927" y="988977"/>
                </a:lnTo>
                <a:lnTo>
                  <a:pt x="0" y="988977"/>
                </a:lnTo>
                <a:close/>
              </a:path>
            </a:pathLst>
          </a:custGeom>
          <a:noFill/>
          <a:ln>
            <a:solidFill>
              <a:srgbClr val="3B4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3380BA19-DCE1-4EFF-81E3-30F1E971FAC2}"/>
              </a:ext>
            </a:extLst>
          </p:cNvPr>
          <p:cNvSpPr/>
          <p:nvPr userDrawn="1"/>
        </p:nvSpPr>
        <p:spPr>
          <a:xfrm>
            <a:off x="6365145" y="0"/>
            <a:ext cx="1020505" cy="729994"/>
          </a:xfrm>
          <a:custGeom>
            <a:avLst/>
            <a:gdLst>
              <a:gd name="connsiteX0" fmla="*/ 51568 w 1020505"/>
              <a:gd name="connsiteY0" fmla="*/ 0 h 729994"/>
              <a:gd name="connsiteX1" fmla="*/ 968939 w 1020505"/>
              <a:gd name="connsiteY1" fmla="*/ 0 h 729994"/>
              <a:gd name="connsiteX2" fmla="*/ 980408 w 1020505"/>
              <a:gd name="connsiteY2" fmla="*/ 21130 h 729994"/>
              <a:gd name="connsiteX3" fmla="*/ 1010140 w 1020505"/>
              <a:gd name="connsiteY3" fmla="*/ 116910 h 729994"/>
              <a:gd name="connsiteX4" fmla="*/ 1020505 w 1020505"/>
              <a:gd name="connsiteY4" fmla="*/ 219733 h 729994"/>
              <a:gd name="connsiteX5" fmla="*/ 1020505 w 1020505"/>
              <a:gd name="connsiteY5" fmla="*/ 219753 h 729994"/>
              <a:gd name="connsiteX6" fmla="*/ 1010140 w 1020505"/>
              <a:gd name="connsiteY6" fmla="*/ 322576 h 729994"/>
              <a:gd name="connsiteX7" fmla="*/ 510253 w 1020505"/>
              <a:gd name="connsiteY7" fmla="*/ 729994 h 729994"/>
              <a:gd name="connsiteX8" fmla="*/ 0 w 1020505"/>
              <a:gd name="connsiteY8" fmla="*/ 219743 h 729994"/>
              <a:gd name="connsiteX9" fmla="*/ 40098 w 1020505"/>
              <a:gd name="connsiteY9" fmla="*/ 21130 h 72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0505" h="729994">
                <a:moveTo>
                  <a:pt x="51568" y="0"/>
                </a:moveTo>
                <a:lnTo>
                  <a:pt x="968939" y="0"/>
                </a:lnTo>
                <a:lnTo>
                  <a:pt x="980408" y="21130"/>
                </a:lnTo>
                <a:cubicBezTo>
                  <a:pt x="993318" y="51653"/>
                  <a:pt x="1003343" y="83693"/>
                  <a:pt x="1010140" y="116910"/>
                </a:cubicBezTo>
                <a:lnTo>
                  <a:pt x="1020505" y="219733"/>
                </a:lnTo>
                <a:lnTo>
                  <a:pt x="1020505" y="219753"/>
                </a:lnTo>
                <a:lnTo>
                  <a:pt x="1010140" y="322576"/>
                </a:lnTo>
                <a:cubicBezTo>
                  <a:pt x="962561" y="555089"/>
                  <a:pt x="756833" y="729994"/>
                  <a:pt x="510253" y="729994"/>
                </a:cubicBezTo>
                <a:cubicBezTo>
                  <a:pt x="228448" y="729994"/>
                  <a:pt x="0" y="501547"/>
                  <a:pt x="0" y="219743"/>
                </a:cubicBezTo>
                <a:cubicBezTo>
                  <a:pt x="0" y="149292"/>
                  <a:pt x="14278" y="82176"/>
                  <a:pt x="40098" y="211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614D6BBE-A81C-4EC9-94C1-01991AE03ABF}"/>
              </a:ext>
            </a:extLst>
          </p:cNvPr>
          <p:cNvSpPr/>
          <p:nvPr userDrawn="1"/>
        </p:nvSpPr>
        <p:spPr>
          <a:xfrm>
            <a:off x="6525458" y="3360"/>
            <a:ext cx="1020506" cy="667935"/>
          </a:xfrm>
          <a:custGeom>
            <a:avLst/>
            <a:gdLst>
              <a:gd name="connsiteX0" fmla="*/ 27393 w 1020506"/>
              <a:gd name="connsiteY0" fmla="*/ 0 h 667935"/>
              <a:gd name="connsiteX1" fmla="*/ 993113 w 1020506"/>
              <a:gd name="connsiteY1" fmla="*/ 0 h 667935"/>
              <a:gd name="connsiteX2" fmla="*/ 1010139 w 1020506"/>
              <a:gd name="connsiteY2" fmla="*/ 54851 h 667935"/>
              <a:gd name="connsiteX3" fmla="*/ 1020506 w 1020506"/>
              <a:gd name="connsiteY3" fmla="*/ 157684 h 667935"/>
              <a:gd name="connsiteX4" fmla="*/ 510253 w 1020506"/>
              <a:gd name="connsiteY4" fmla="*/ 667935 h 667935"/>
              <a:gd name="connsiteX5" fmla="*/ 0 w 1020506"/>
              <a:gd name="connsiteY5" fmla="*/ 157684 h 667935"/>
              <a:gd name="connsiteX6" fmla="*/ 10367 w 1020506"/>
              <a:gd name="connsiteY6" fmla="*/ 54851 h 66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0506" h="667935">
                <a:moveTo>
                  <a:pt x="27393" y="0"/>
                </a:moveTo>
                <a:lnTo>
                  <a:pt x="993113" y="0"/>
                </a:lnTo>
                <a:lnTo>
                  <a:pt x="1010139" y="54851"/>
                </a:lnTo>
                <a:cubicBezTo>
                  <a:pt x="1016937" y="88067"/>
                  <a:pt x="1020506" y="122459"/>
                  <a:pt x="1020506" y="157684"/>
                </a:cubicBezTo>
                <a:cubicBezTo>
                  <a:pt x="1020506" y="439488"/>
                  <a:pt x="792058" y="667935"/>
                  <a:pt x="510253" y="667935"/>
                </a:cubicBezTo>
                <a:cubicBezTo>
                  <a:pt x="228448" y="667935"/>
                  <a:pt x="0" y="439488"/>
                  <a:pt x="0" y="157684"/>
                </a:cubicBezTo>
                <a:cubicBezTo>
                  <a:pt x="0" y="122459"/>
                  <a:pt x="3570" y="88067"/>
                  <a:pt x="10367" y="54851"/>
                </a:cubicBezTo>
                <a:close/>
              </a:path>
            </a:pathLst>
          </a:custGeom>
          <a:solidFill>
            <a:srgbClr val="3B4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7643FDE2-C247-4749-AC9E-FD896952F600}"/>
              </a:ext>
            </a:extLst>
          </p:cNvPr>
          <p:cNvSpPr/>
          <p:nvPr userDrawn="1"/>
        </p:nvSpPr>
        <p:spPr>
          <a:xfrm>
            <a:off x="6721119" y="8457"/>
            <a:ext cx="1020506" cy="617157"/>
          </a:xfrm>
          <a:custGeom>
            <a:avLst/>
            <a:gdLst>
              <a:gd name="connsiteX0" fmla="*/ 11631 w 1020506"/>
              <a:gd name="connsiteY0" fmla="*/ 0 h 617157"/>
              <a:gd name="connsiteX1" fmla="*/ 1008875 w 1020506"/>
              <a:gd name="connsiteY1" fmla="*/ 0 h 617157"/>
              <a:gd name="connsiteX2" fmla="*/ 1010139 w 1020506"/>
              <a:gd name="connsiteY2" fmla="*/ 4073 h 617157"/>
              <a:gd name="connsiteX3" fmla="*/ 1020506 w 1020506"/>
              <a:gd name="connsiteY3" fmla="*/ 106906 h 617157"/>
              <a:gd name="connsiteX4" fmla="*/ 510253 w 1020506"/>
              <a:gd name="connsiteY4" fmla="*/ 617157 h 617157"/>
              <a:gd name="connsiteX5" fmla="*/ 0 w 1020506"/>
              <a:gd name="connsiteY5" fmla="*/ 106906 h 617157"/>
              <a:gd name="connsiteX6" fmla="*/ 10367 w 1020506"/>
              <a:gd name="connsiteY6" fmla="*/ 4073 h 61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0506" h="617157">
                <a:moveTo>
                  <a:pt x="11631" y="0"/>
                </a:moveTo>
                <a:lnTo>
                  <a:pt x="1008875" y="0"/>
                </a:lnTo>
                <a:lnTo>
                  <a:pt x="1010139" y="4073"/>
                </a:lnTo>
                <a:cubicBezTo>
                  <a:pt x="1016937" y="37289"/>
                  <a:pt x="1020506" y="71681"/>
                  <a:pt x="1020506" y="106906"/>
                </a:cubicBezTo>
                <a:cubicBezTo>
                  <a:pt x="1020506" y="388710"/>
                  <a:pt x="792058" y="617157"/>
                  <a:pt x="510253" y="617157"/>
                </a:cubicBezTo>
                <a:cubicBezTo>
                  <a:pt x="228448" y="617157"/>
                  <a:pt x="0" y="388710"/>
                  <a:pt x="0" y="106906"/>
                </a:cubicBezTo>
                <a:cubicBezTo>
                  <a:pt x="0" y="71681"/>
                  <a:pt x="3570" y="37289"/>
                  <a:pt x="10367" y="40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56" name="Graphic 34">
            <a:extLst>
              <a:ext uri="{FF2B5EF4-FFF2-40B4-BE49-F238E27FC236}">
                <a16:creationId xmlns:a16="http://schemas.microsoft.com/office/drawing/2014/main" id="{CC6F276F-7226-4542-B5D1-737650B2320B}"/>
              </a:ext>
            </a:extLst>
          </p:cNvPr>
          <p:cNvGrpSpPr/>
          <p:nvPr userDrawn="1"/>
        </p:nvGrpSpPr>
        <p:grpSpPr>
          <a:xfrm>
            <a:off x="3820355" y="5847347"/>
            <a:ext cx="875252" cy="1463657"/>
            <a:chOff x="4264601" y="6128371"/>
            <a:chExt cx="875252" cy="1463657"/>
          </a:xfrm>
          <a:solidFill>
            <a:srgbClr val="7577BB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C3C7B65-52A1-48A1-886A-15E98835C0C9}"/>
                </a:ext>
              </a:extLst>
            </p:cNvPr>
            <p:cNvSpPr/>
            <p:nvPr/>
          </p:nvSpPr>
          <p:spPr>
            <a:xfrm>
              <a:off x="4264601" y="6128371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ADFCA04-7DBF-45F2-BF40-62B5E48071F1}"/>
                </a:ext>
              </a:extLst>
            </p:cNvPr>
            <p:cNvSpPr/>
            <p:nvPr/>
          </p:nvSpPr>
          <p:spPr>
            <a:xfrm>
              <a:off x="4264601" y="6258102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4465979-0E8D-47FF-A8EA-8890DAB27207}"/>
                </a:ext>
              </a:extLst>
            </p:cNvPr>
            <p:cNvSpPr/>
            <p:nvPr/>
          </p:nvSpPr>
          <p:spPr>
            <a:xfrm>
              <a:off x="4264601" y="6403930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B474A62-77AD-4D71-9FA8-F028956B55C1}"/>
                </a:ext>
              </a:extLst>
            </p:cNvPr>
            <p:cNvSpPr/>
            <p:nvPr/>
          </p:nvSpPr>
          <p:spPr>
            <a:xfrm>
              <a:off x="4264601" y="6533662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6E0D6C-0324-44E6-A774-22563D80A32E}"/>
                </a:ext>
              </a:extLst>
            </p:cNvPr>
            <p:cNvSpPr/>
            <p:nvPr/>
          </p:nvSpPr>
          <p:spPr>
            <a:xfrm>
              <a:off x="4264601" y="6663393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B925E-2060-41F4-A9E6-FA12F17DB361}"/>
                </a:ext>
              </a:extLst>
            </p:cNvPr>
            <p:cNvSpPr/>
            <p:nvPr/>
          </p:nvSpPr>
          <p:spPr>
            <a:xfrm>
              <a:off x="4264601" y="6793219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4572F35-90CE-4765-9C9F-E4B25DE3A030}"/>
                </a:ext>
              </a:extLst>
            </p:cNvPr>
            <p:cNvSpPr/>
            <p:nvPr/>
          </p:nvSpPr>
          <p:spPr>
            <a:xfrm>
              <a:off x="4264601" y="6938953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E9AAC85-9F0E-4648-BDF6-4D4D138C84D9}"/>
                </a:ext>
              </a:extLst>
            </p:cNvPr>
            <p:cNvSpPr/>
            <p:nvPr/>
          </p:nvSpPr>
          <p:spPr>
            <a:xfrm>
              <a:off x="4264601" y="7068779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12501AD-CD5F-4ED0-B46A-A89755F8755C}"/>
                </a:ext>
              </a:extLst>
            </p:cNvPr>
            <p:cNvSpPr/>
            <p:nvPr/>
          </p:nvSpPr>
          <p:spPr>
            <a:xfrm>
              <a:off x="4379853" y="6130752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EF22C34-6276-4993-BD4C-AB6EFCC7DACD}"/>
                </a:ext>
              </a:extLst>
            </p:cNvPr>
            <p:cNvSpPr/>
            <p:nvPr/>
          </p:nvSpPr>
          <p:spPr>
            <a:xfrm>
              <a:off x="4379853" y="6260578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29CA7DE-42FB-4227-A871-7E56B5BBFEC4}"/>
                </a:ext>
              </a:extLst>
            </p:cNvPr>
            <p:cNvSpPr/>
            <p:nvPr/>
          </p:nvSpPr>
          <p:spPr>
            <a:xfrm>
              <a:off x="4379853" y="6406312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40A18-98E9-43D1-9023-BAE89BD432D3}"/>
                </a:ext>
              </a:extLst>
            </p:cNvPr>
            <p:cNvSpPr/>
            <p:nvPr/>
          </p:nvSpPr>
          <p:spPr>
            <a:xfrm>
              <a:off x="4379853" y="6536138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55581AD-5AC2-42DD-BF9D-97B1E4D0CB32}"/>
                </a:ext>
              </a:extLst>
            </p:cNvPr>
            <p:cNvSpPr/>
            <p:nvPr/>
          </p:nvSpPr>
          <p:spPr>
            <a:xfrm>
              <a:off x="4379853" y="6665869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C611C2C-6AE5-41D5-AD4B-6ACA8D8C14F0}"/>
                </a:ext>
              </a:extLst>
            </p:cNvPr>
            <p:cNvSpPr/>
            <p:nvPr/>
          </p:nvSpPr>
          <p:spPr>
            <a:xfrm>
              <a:off x="4379853" y="6795601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F7884C2-E205-46FF-9453-588455854D26}"/>
                </a:ext>
              </a:extLst>
            </p:cNvPr>
            <p:cNvSpPr/>
            <p:nvPr/>
          </p:nvSpPr>
          <p:spPr>
            <a:xfrm>
              <a:off x="4379853" y="6941429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84A6DFB-2B0F-4E5B-8B86-0CB45D745C30}"/>
                </a:ext>
              </a:extLst>
            </p:cNvPr>
            <p:cNvSpPr/>
            <p:nvPr/>
          </p:nvSpPr>
          <p:spPr>
            <a:xfrm>
              <a:off x="4379853" y="7071161"/>
              <a:ext cx="70866" cy="70866"/>
            </a:xfrm>
            <a:custGeom>
              <a:avLst/>
              <a:gdLst>
                <a:gd name="connsiteX0" fmla="*/ 70866 w 70866"/>
                <a:gd name="connsiteY0" fmla="*/ 35433 h 70866"/>
                <a:gd name="connsiteX1" fmla="*/ 35433 w 70866"/>
                <a:gd name="connsiteY1" fmla="*/ 70866 h 70866"/>
                <a:gd name="connsiteX2" fmla="*/ 0 w 70866"/>
                <a:gd name="connsiteY2" fmla="*/ 35433 h 70866"/>
                <a:gd name="connsiteX3" fmla="*/ 35433 w 70866"/>
                <a:gd name="connsiteY3" fmla="*/ 0 h 70866"/>
                <a:gd name="connsiteX4" fmla="*/ 70866 w 70866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6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728F565-CC38-40F2-B869-49B952B02F3B}"/>
                </a:ext>
              </a:extLst>
            </p:cNvPr>
            <p:cNvSpPr/>
            <p:nvPr/>
          </p:nvSpPr>
          <p:spPr>
            <a:xfrm>
              <a:off x="4493105" y="6133419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577292B-CDEF-4497-8621-6FDBA0ED347C}"/>
                </a:ext>
              </a:extLst>
            </p:cNvPr>
            <p:cNvSpPr/>
            <p:nvPr/>
          </p:nvSpPr>
          <p:spPr>
            <a:xfrm>
              <a:off x="4493105" y="6263150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72EE704-0AF8-41A3-93CC-501026212A21}"/>
                </a:ext>
              </a:extLst>
            </p:cNvPr>
            <p:cNvSpPr/>
            <p:nvPr/>
          </p:nvSpPr>
          <p:spPr>
            <a:xfrm>
              <a:off x="4493105" y="6408979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C4AC105-25E4-4554-B3C1-2DE82FEBBBBD}"/>
                </a:ext>
              </a:extLst>
            </p:cNvPr>
            <p:cNvSpPr/>
            <p:nvPr/>
          </p:nvSpPr>
          <p:spPr>
            <a:xfrm>
              <a:off x="4493105" y="6538710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ED5A21-5A6B-442C-8BD6-3A02FAEC61F7}"/>
                </a:ext>
              </a:extLst>
            </p:cNvPr>
            <p:cNvSpPr/>
            <p:nvPr/>
          </p:nvSpPr>
          <p:spPr>
            <a:xfrm>
              <a:off x="4493105" y="6668536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6B244B-12D5-4A6E-9732-84C1FDBBE8A0}"/>
                </a:ext>
              </a:extLst>
            </p:cNvPr>
            <p:cNvSpPr/>
            <p:nvPr/>
          </p:nvSpPr>
          <p:spPr>
            <a:xfrm>
              <a:off x="4493105" y="6798268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D0684E2-381C-4C32-8254-79874BCE24EF}"/>
                </a:ext>
              </a:extLst>
            </p:cNvPr>
            <p:cNvSpPr/>
            <p:nvPr/>
          </p:nvSpPr>
          <p:spPr>
            <a:xfrm>
              <a:off x="4493105" y="6944001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CF7CE9D-D1E1-4BED-9B31-BC60B1945A7B}"/>
                </a:ext>
              </a:extLst>
            </p:cNvPr>
            <p:cNvSpPr/>
            <p:nvPr/>
          </p:nvSpPr>
          <p:spPr>
            <a:xfrm>
              <a:off x="4493105" y="7073828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AF1307-7A7C-4A9A-A61C-0BC64020C83A}"/>
                </a:ext>
              </a:extLst>
            </p:cNvPr>
            <p:cNvSpPr/>
            <p:nvPr/>
          </p:nvSpPr>
          <p:spPr>
            <a:xfrm>
              <a:off x="4608358" y="6135895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8F7C88A-66ED-4F11-9D1D-330781B2156C}"/>
                </a:ext>
              </a:extLst>
            </p:cNvPr>
            <p:cNvSpPr/>
            <p:nvPr/>
          </p:nvSpPr>
          <p:spPr>
            <a:xfrm>
              <a:off x="4608358" y="6265627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B079FD3-0514-40A5-99E0-2F03EBC3009A}"/>
                </a:ext>
              </a:extLst>
            </p:cNvPr>
            <p:cNvSpPr/>
            <p:nvPr/>
          </p:nvSpPr>
          <p:spPr>
            <a:xfrm>
              <a:off x="4608358" y="6411360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2A076DD-9784-49E0-98F9-9D3EAD7CA8D4}"/>
                </a:ext>
              </a:extLst>
            </p:cNvPr>
            <p:cNvSpPr/>
            <p:nvPr/>
          </p:nvSpPr>
          <p:spPr>
            <a:xfrm>
              <a:off x="4608358" y="6541186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AD34279-93DC-4509-A016-CAC71E6C2AAC}"/>
                </a:ext>
              </a:extLst>
            </p:cNvPr>
            <p:cNvSpPr/>
            <p:nvPr/>
          </p:nvSpPr>
          <p:spPr>
            <a:xfrm>
              <a:off x="4608358" y="6670918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914EF8A-FC6D-4257-8AFC-8A25B4823FF1}"/>
                </a:ext>
              </a:extLst>
            </p:cNvPr>
            <p:cNvSpPr/>
            <p:nvPr/>
          </p:nvSpPr>
          <p:spPr>
            <a:xfrm>
              <a:off x="4608358" y="6800744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96480C9-D036-48A0-BC1D-900E612CC714}"/>
                </a:ext>
              </a:extLst>
            </p:cNvPr>
            <p:cNvSpPr/>
            <p:nvPr/>
          </p:nvSpPr>
          <p:spPr>
            <a:xfrm>
              <a:off x="4608358" y="6946478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2B8C592-CCAB-48D2-AD1F-85ABBB8D113A}"/>
                </a:ext>
              </a:extLst>
            </p:cNvPr>
            <p:cNvSpPr/>
            <p:nvPr/>
          </p:nvSpPr>
          <p:spPr>
            <a:xfrm>
              <a:off x="4608358" y="7076209"/>
              <a:ext cx="70865" cy="70866"/>
            </a:xfrm>
            <a:custGeom>
              <a:avLst/>
              <a:gdLst>
                <a:gd name="connsiteX0" fmla="*/ 70866 w 70865"/>
                <a:gd name="connsiteY0" fmla="*/ 35433 h 70866"/>
                <a:gd name="connsiteX1" fmla="*/ 35433 w 70865"/>
                <a:gd name="connsiteY1" fmla="*/ 70866 h 70866"/>
                <a:gd name="connsiteX2" fmla="*/ 0 w 70865"/>
                <a:gd name="connsiteY2" fmla="*/ 35433 h 70866"/>
                <a:gd name="connsiteX3" fmla="*/ 35433 w 70865"/>
                <a:gd name="connsiteY3" fmla="*/ 0 h 70866"/>
                <a:gd name="connsiteX4" fmla="*/ 70866 w 70865"/>
                <a:gd name="connsiteY4" fmla="*/ 35433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5" h="70866">
                  <a:moveTo>
                    <a:pt x="70866" y="35433"/>
                  </a:moveTo>
                  <a:cubicBezTo>
                    <a:pt x="70866" y="55002"/>
                    <a:pt x="55002" y="70866"/>
                    <a:pt x="35433" y="70866"/>
                  </a:cubicBezTo>
                  <a:cubicBezTo>
                    <a:pt x="15864" y="70866"/>
                    <a:pt x="0" y="55002"/>
                    <a:pt x="0" y="35433"/>
                  </a:cubicBezTo>
                  <a:cubicBezTo>
                    <a:pt x="0" y="15864"/>
                    <a:pt x="15864" y="0"/>
                    <a:pt x="35433" y="0"/>
                  </a:cubicBezTo>
                  <a:cubicBezTo>
                    <a:pt x="55002" y="0"/>
                    <a:pt x="70866" y="15864"/>
                    <a:pt x="7086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9" name="Graphic 34">
              <a:extLst>
                <a:ext uri="{FF2B5EF4-FFF2-40B4-BE49-F238E27FC236}">
                  <a16:creationId xmlns:a16="http://schemas.microsoft.com/office/drawing/2014/main" id="{EED537CC-A940-4383-8A2C-1B8D9DF4F85E}"/>
                </a:ext>
              </a:extLst>
            </p:cNvPr>
            <p:cNvGrpSpPr/>
            <p:nvPr/>
          </p:nvGrpSpPr>
          <p:grpSpPr>
            <a:xfrm>
              <a:off x="4725230" y="6135895"/>
              <a:ext cx="414623" cy="1452925"/>
              <a:chOff x="4725230" y="6135895"/>
              <a:chExt cx="414623" cy="1452925"/>
            </a:xfrm>
            <a:grpFill/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CDE998-B8A5-4ED2-B235-7593AD1B8B84}"/>
                  </a:ext>
                </a:extLst>
              </p:cNvPr>
              <p:cNvSpPr/>
              <p:nvPr/>
            </p:nvSpPr>
            <p:spPr>
              <a:xfrm>
                <a:off x="4725230" y="6135895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572CEE7-067A-4788-84DA-4DFFEF71C313}"/>
                  </a:ext>
                </a:extLst>
              </p:cNvPr>
              <p:cNvSpPr/>
              <p:nvPr/>
            </p:nvSpPr>
            <p:spPr>
              <a:xfrm>
                <a:off x="4725230" y="6265627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3D70ABA-3660-4E68-8B10-0C807B1B8091}"/>
                  </a:ext>
                </a:extLst>
              </p:cNvPr>
              <p:cNvSpPr/>
              <p:nvPr/>
            </p:nvSpPr>
            <p:spPr>
              <a:xfrm>
                <a:off x="4725230" y="6411360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A73D404-F329-4676-9235-2487877A01FB}"/>
                  </a:ext>
                </a:extLst>
              </p:cNvPr>
              <p:cNvSpPr/>
              <p:nvPr/>
            </p:nvSpPr>
            <p:spPr>
              <a:xfrm>
                <a:off x="4725230" y="6541186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59DE2B2-8BB3-479F-A496-FA9CC516345B}"/>
                  </a:ext>
                </a:extLst>
              </p:cNvPr>
              <p:cNvSpPr/>
              <p:nvPr/>
            </p:nvSpPr>
            <p:spPr>
              <a:xfrm>
                <a:off x="4725230" y="6670918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06E2D4B-4365-4078-816D-E4D6D9E9AA16}"/>
                  </a:ext>
                </a:extLst>
              </p:cNvPr>
              <p:cNvSpPr/>
              <p:nvPr/>
            </p:nvSpPr>
            <p:spPr>
              <a:xfrm>
                <a:off x="4725230" y="6800744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D8E4EF7-A7CE-4F35-B27C-42BE4F1885DA}"/>
                  </a:ext>
                </a:extLst>
              </p:cNvPr>
              <p:cNvSpPr/>
              <p:nvPr/>
            </p:nvSpPr>
            <p:spPr>
              <a:xfrm>
                <a:off x="4725230" y="6946478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D6C6B447-4270-489F-BD6E-A79F4791A1DA}"/>
                  </a:ext>
                </a:extLst>
              </p:cNvPr>
              <p:cNvSpPr/>
              <p:nvPr/>
            </p:nvSpPr>
            <p:spPr>
              <a:xfrm>
                <a:off x="4725230" y="7076209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F4443DC-788E-43B7-B5D3-0881C43D862D}"/>
                  </a:ext>
                </a:extLst>
              </p:cNvPr>
              <p:cNvSpPr/>
              <p:nvPr/>
            </p:nvSpPr>
            <p:spPr>
              <a:xfrm>
                <a:off x="4840482" y="6138277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706A424-E89A-4584-A3BA-0C6EBCF9BBBF}"/>
                  </a:ext>
                </a:extLst>
              </p:cNvPr>
              <p:cNvSpPr/>
              <p:nvPr/>
            </p:nvSpPr>
            <p:spPr>
              <a:xfrm>
                <a:off x="4840482" y="6268008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33F44A0-E65F-464C-9401-764A6ADB6678}"/>
                  </a:ext>
                </a:extLst>
              </p:cNvPr>
              <p:cNvSpPr/>
              <p:nvPr/>
            </p:nvSpPr>
            <p:spPr>
              <a:xfrm>
                <a:off x="4840482" y="6413836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EB7AEEC-0691-475D-BD42-FCC0C4885E00}"/>
                  </a:ext>
                </a:extLst>
              </p:cNvPr>
              <p:cNvSpPr/>
              <p:nvPr/>
            </p:nvSpPr>
            <p:spPr>
              <a:xfrm>
                <a:off x="4840482" y="6543568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8B894C-061F-4524-8B76-8EF3F2A5270A}"/>
                  </a:ext>
                </a:extLst>
              </p:cNvPr>
              <p:cNvSpPr/>
              <p:nvPr/>
            </p:nvSpPr>
            <p:spPr>
              <a:xfrm>
                <a:off x="4840482" y="6673394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E5708272-7BD3-481C-A317-6A2A7BF27665}"/>
                  </a:ext>
                </a:extLst>
              </p:cNvPr>
              <p:cNvSpPr/>
              <p:nvPr/>
            </p:nvSpPr>
            <p:spPr>
              <a:xfrm>
                <a:off x="4840482" y="6803126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235CC7A-27C2-47A4-9B5A-EBBCC593B13E}"/>
                  </a:ext>
                </a:extLst>
              </p:cNvPr>
              <p:cNvSpPr/>
              <p:nvPr/>
            </p:nvSpPr>
            <p:spPr>
              <a:xfrm>
                <a:off x="4840482" y="6948954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D082BEF-8755-4649-B61D-3F9C14B7F35F}"/>
                  </a:ext>
                </a:extLst>
              </p:cNvPr>
              <p:cNvSpPr/>
              <p:nvPr/>
            </p:nvSpPr>
            <p:spPr>
              <a:xfrm>
                <a:off x="4840482" y="7078685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251AE39-4A7B-465D-9504-76FD39878B26}"/>
                  </a:ext>
                </a:extLst>
              </p:cNvPr>
              <p:cNvSpPr/>
              <p:nvPr/>
            </p:nvSpPr>
            <p:spPr>
              <a:xfrm>
                <a:off x="4953830" y="6140944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405A237-4059-4A01-B5B2-AE70B5D3C232}"/>
                  </a:ext>
                </a:extLst>
              </p:cNvPr>
              <p:cNvSpPr/>
              <p:nvPr/>
            </p:nvSpPr>
            <p:spPr>
              <a:xfrm>
                <a:off x="4953830" y="6270675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B60C466-E156-4817-90F4-B4985BF2FFD0}"/>
                  </a:ext>
                </a:extLst>
              </p:cNvPr>
              <p:cNvSpPr/>
              <p:nvPr/>
            </p:nvSpPr>
            <p:spPr>
              <a:xfrm>
                <a:off x="4953830" y="6416503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9B2FA5E-65F9-48C8-92FA-1A3FDEBD054E}"/>
                  </a:ext>
                </a:extLst>
              </p:cNvPr>
              <p:cNvSpPr/>
              <p:nvPr/>
            </p:nvSpPr>
            <p:spPr>
              <a:xfrm>
                <a:off x="4953830" y="6546235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556BF6A-7C80-4989-9CCB-D31A7DE94CB9}"/>
                  </a:ext>
                </a:extLst>
              </p:cNvPr>
              <p:cNvSpPr/>
              <p:nvPr/>
            </p:nvSpPr>
            <p:spPr>
              <a:xfrm>
                <a:off x="4953830" y="6675966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094884B-04CE-425A-9594-C53D25D8B91F}"/>
                  </a:ext>
                </a:extLst>
              </p:cNvPr>
              <p:cNvSpPr/>
              <p:nvPr/>
            </p:nvSpPr>
            <p:spPr>
              <a:xfrm>
                <a:off x="4953830" y="6805793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19A02E5-C690-45AA-9DFA-EC81BF901662}"/>
                  </a:ext>
                </a:extLst>
              </p:cNvPr>
              <p:cNvSpPr/>
              <p:nvPr/>
            </p:nvSpPr>
            <p:spPr>
              <a:xfrm>
                <a:off x="4953830" y="6951526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393FB73-C235-4FC1-9C86-DACA8D92F9E5}"/>
                  </a:ext>
                </a:extLst>
              </p:cNvPr>
              <p:cNvSpPr/>
              <p:nvPr/>
            </p:nvSpPr>
            <p:spPr>
              <a:xfrm>
                <a:off x="4953830" y="7081352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B22A209C-7F83-4ED0-A3D4-91FDCD88DD18}"/>
                  </a:ext>
                </a:extLst>
              </p:cNvPr>
              <p:cNvSpPr/>
              <p:nvPr/>
            </p:nvSpPr>
            <p:spPr>
              <a:xfrm>
                <a:off x="5068987" y="6143325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2752D966-0E1C-45EF-BFFF-6175581CB535}"/>
                  </a:ext>
                </a:extLst>
              </p:cNvPr>
              <p:cNvSpPr/>
              <p:nvPr/>
            </p:nvSpPr>
            <p:spPr>
              <a:xfrm>
                <a:off x="5068987" y="6273151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87D68BC-43DD-4611-989E-F4D928992190}"/>
                  </a:ext>
                </a:extLst>
              </p:cNvPr>
              <p:cNvSpPr/>
              <p:nvPr/>
            </p:nvSpPr>
            <p:spPr>
              <a:xfrm>
                <a:off x="5068987" y="6418885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399525D-7868-457C-BE95-66AED6B785BE}"/>
                  </a:ext>
                </a:extLst>
              </p:cNvPr>
              <p:cNvSpPr/>
              <p:nvPr/>
            </p:nvSpPr>
            <p:spPr>
              <a:xfrm>
                <a:off x="5068987" y="6548616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B82881B-76EF-450D-81B0-E9C634DB95DF}"/>
                  </a:ext>
                </a:extLst>
              </p:cNvPr>
              <p:cNvSpPr/>
              <p:nvPr/>
            </p:nvSpPr>
            <p:spPr>
              <a:xfrm>
                <a:off x="5068987" y="6678443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85DA3E6-92E9-4D35-B50D-7D5F3A98BFDD}"/>
                  </a:ext>
                </a:extLst>
              </p:cNvPr>
              <p:cNvSpPr/>
              <p:nvPr/>
            </p:nvSpPr>
            <p:spPr>
              <a:xfrm>
                <a:off x="5068987" y="6808174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90BE2F-CA0A-497F-88D4-F49A6F859B45}"/>
                  </a:ext>
                </a:extLst>
              </p:cNvPr>
              <p:cNvSpPr/>
              <p:nvPr/>
            </p:nvSpPr>
            <p:spPr>
              <a:xfrm>
                <a:off x="5068987" y="6954002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58F9581-26C3-4E4D-B98A-B0AF0DA34EAF}"/>
                  </a:ext>
                </a:extLst>
              </p:cNvPr>
              <p:cNvSpPr/>
              <p:nvPr/>
            </p:nvSpPr>
            <p:spPr>
              <a:xfrm>
                <a:off x="5068987" y="7083734"/>
                <a:ext cx="70865" cy="70866"/>
              </a:xfrm>
              <a:custGeom>
                <a:avLst/>
                <a:gdLst>
                  <a:gd name="connsiteX0" fmla="*/ 70866 w 70865"/>
                  <a:gd name="connsiteY0" fmla="*/ 35433 h 70866"/>
                  <a:gd name="connsiteX1" fmla="*/ 35433 w 70865"/>
                  <a:gd name="connsiteY1" fmla="*/ 70866 h 70866"/>
                  <a:gd name="connsiteX2" fmla="*/ 0 w 70865"/>
                  <a:gd name="connsiteY2" fmla="*/ 35433 h 70866"/>
                  <a:gd name="connsiteX3" fmla="*/ 35433 w 70865"/>
                  <a:gd name="connsiteY3" fmla="*/ 0 h 70866"/>
                  <a:gd name="connsiteX4" fmla="*/ 70866 w 70865"/>
                  <a:gd name="connsiteY4" fmla="*/ 35433 h 7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5" h="70866">
                    <a:moveTo>
                      <a:pt x="70866" y="35433"/>
                    </a:moveTo>
                    <a:cubicBezTo>
                      <a:pt x="70866" y="55002"/>
                      <a:pt x="55002" y="70866"/>
                      <a:pt x="35433" y="70866"/>
                    </a:cubicBezTo>
                    <a:cubicBezTo>
                      <a:pt x="15864" y="70866"/>
                      <a:pt x="0" y="55002"/>
                      <a:pt x="0" y="35433"/>
                    </a:cubicBezTo>
                    <a:cubicBezTo>
                      <a:pt x="0" y="15864"/>
                      <a:pt x="15864" y="0"/>
                      <a:pt x="35433" y="0"/>
                    </a:cubicBezTo>
                    <a:cubicBezTo>
                      <a:pt x="55002" y="0"/>
                      <a:pt x="70866" y="15864"/>
                      <a:pt x="70866" y="35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B29D5F79-840E-4166-9F91-6D78387FDED6}"/>
              </a:ext>
            </a:extLst>
          </p:cNvPr>
          <p:cNvSpPr/>
          <p:nvPr userDrawn="1"/>
        </p:nvSpPr>
        <p:spPr>
          <a:xfrm>
            <a:off x="7090378" y="6122062"/>
            <a:ext cx="759431" cy="733691"/>
          </a:xfrm>
          <a:custGeom>
            <a:avLst/>
            <a:gdLst>
              <a:gd name="connsiteX0" fmla="*/ 696185 w 759431"/>
              <a:gd name="connsiteY0" fmla="*/ 287 h 733691"/>
              <a:gd name="connsiteX1" fmla="*/ 759145 w 759431"/>
              <a:gd name="connsiteY1" fmla="*/ 51722 h 733691"/>
              <a:gd name="connsiteX2" fmla="*/ 707710 w 759431"/>
              <a:gd name="connsiteY2" fmla="*/ 114682 h 733691"/>
              <a:gd name="connsiteX3" fmla="*/ 535974 w 759431"/>
              <a:gd name="connsiteY3" fmla="*/ 131922 h 733691"/>
              <a:gd name="connsiteX4" fmla="*/ 553024 w 759431"/>
              <a:gd name="connsiteY4" fmla="*/ 301562 h 733691"/>
              <a:gd name="connsiteX5" fmla="*/ 551405 w 759431"/>
              <a:gd name="connsiteY5" fmla="*/ 327374 h 733691"/>
              <a:gd name="connsiteX6" fmla="*/ 502256 w 759431"/>
              <a:gd name="connsiteY6" fmla="*/ 368141 h 733691"/>
              <a:gd name="connsiteX7" fmla="*/ 330520 w 759431"/>
              <a:gd name="connsiteY7" fmla="*/ 385381 h 733691"/>
              <a:gd name="connsiteX8" fmla="*/ 347951 w 759431"/>
              <a:gd name="connsiteY8" fmla="*/ 558450 h 733691"/>
              <a:gd name="connsiteX9" fmla="*/ 311089 w 759431"/>
              <a:gd name="connsiteY9" fmla="*/ 617981 h 733691"/>
              <a:gd name="connsiteX10" fmla="*/ 306898 w 759431"/>
              <a:gd name="connsiteY10" fmla="*/ 619600 h 733691"/>
              <a:gd name="connsiteX11" fmla="*/ 292229 w 759431"/>
              <a:gd name="connsiteY11" fmla="*/ 623029 h 733691"/>
              <a:gd name="connsiteX12" fmla="*/ 120494 w 759431"/>
              <a:gd name="connsiteY12" fmla="*/ 640270 h 733691"/>
              <a:gd name="connsiteX13" fmla="*/ 129883 w 759431"/>
              <a:gd name="connsiteY13" fmla="*/ 733691 h 733691"/>
              <a:gd name="connsiteX14" fmla="*/ 14250 w 759431"/>
              <a:gd name="connsiteY14" fmla="*/ 733691 h 733691"/>
              <a:gd name="connsiteX15" fmla="*/ 288 w 759431"/>
              <a:gd name="connsiteY15" fmla="*/ 594836 h 733691"/>
              <a:gd name="connsiteX16" fmla="*/ 12956 w 759431"/>
              <a:gd name="connsiteY16" fmla="*/ 552640 h 733691"/>
              <a:gd name="connsiteX17" fmla="*/ 51723 w 759431"/>
              <a:gd name="connsiteY17" fmla="*/ 531780 h 733691"/>
              <a:gd name="connsiteX18" fmla="*/ 227840 w 759431"/>
              <a:gd name="connsiteY18" fmla="*/ 514064 h 733691"/>
              <a:gd name="connsiteX19" fmla="*/ 210314 w 759431"/>
              <a:gd name="connsiteY19" fmla="*/ 339852 h 733691"/>
              <a:gd name="connsiteX20" fmla="*/ 261749 w 759431"/>
              <a:gd name="connsiteY20" fmla="*/ 276892 h 733691"/>
              <a:gd name="connsiteX21" fmla="*/ 433199 w 759431"/>
              <a:gd name="connsiteY21" fmla="*/ 259652 h 733691"/>
              <a:gd name="connsiteX22" fmla="*/ 415769 w 759431"/>
              <a:gd name="connsiteY22" fmla="*/ 86297 h 733691"/>
              <a:gd name="connsiteX23" fmla="*/ 467204 w 759431"/>
              <a:gd name="connsiteY23" fmla="*/ 23337 h 73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9431" h="733691">
                <a:moveTo>
                  <a:pt x="696185" y="287"/>
                </a:moveTo>
                <a:cubicBezTo>
                  <a:pt x="727903" y="-2856"/>
                  <a:pt x="756002" y="20194"/>
                  <a:pt x="759145" y="51722"/>
                </a:cubicBezTo>
                <a:cubicBezTo>
                  <a:pt x="762288" y="83345"/>
                  <a:pt x="739238" y="111538"/>
                  <a:pt x="707710" y="114682"/>
                </a:cubicBezTo>
                <a:lnTo>
                  <a:pt x="535974" y="131922"/>
                </a:lnTo>
                <a:lnTo>
                  <a:pt x="553024" y="301562"/>
                </a:lnTo>
                <a:cubicBezTo>
                  <a:pt x="554453" y="310039"/>
                  <a:pt x="553976" y="318897"/>
                  <a:pt x="551405" y="327374"/>
                </a:cubicBezTo>
                <a:cubicBezTo>
                  <a:pt x="544737" y="349663"/>
                  <a:pt x="525401" y="365855"/>
                  <a:pt x="502256" y="368141"/>
                </a:cubicBezTo>
                <a:lnTo>
                  <a:pt x="330520" y="385381"/>
                </a:lnTo>
                <a:lnTo>
                  <a:pt x="347951" y="558450"/>
                </a:lnTo>
                <a:cubicBezTo>
                  <a:pt x="350522" y="584358"/>
                  <a:pt x="335473" y="608742"/>
                  <a:pt x="311089" y="617981"/>
                </a:cubicBezTo>
                <a:lnTo>
                  <a:pt x="306898" y="619600"/>
                </a:lnTo>
                <a:cubicBezTo>
                  <a:pt x="302231" y="621410"/>
                  <a:pt x="297278" y="622553"/>
                  <a:pt x="292229" y="623029"/>
                </a:cubicBezTo>
                <a:lnTo>
                  <a:pt x="120494" y="640270"/>
                </a:lnTo>
                <a:lnTo>
                  <a:pt x="129883" y="733691"/>
                </a:lnTo>
                <a:lnTo>
                  <a:pt x="14250" y="733691"/>
                </a:lnTo>
                <a:lnTo>
                  <a:pt x="288" y="594836"/>
                </a:lnTo>
                <a:cubicBezTo>
                  <a:pt x="-1236" y="579691"/>
                  <a:pt x="3336" y="564451"/>
                  <a:pt x="12956" y="552640"/>
                </a:cubicBezTo>
                <a:cubicBezTo>
                  <a:pt x="22577" y="540829"/>
                  <a:pt x="36578" y="533304"/>
                  <a:pt x="51723" y="531780"/>
                </a:cubicBezTo>
                <a:lnTo>
                  <a:pt x="227840" y="514064"/>
                </a:lnTo>
                <a:lnTo>
                  <a:pt x="210314" y="339852"/>
                </a:lnTo>
                <a:cubicBezTo>
                  <a:pt x="207171" y="308229"/>
                  <a:pt x="230222" y="280035"/>
                  <a:pt x="261749" y="276892"/>
                </a:cubicBezTo>
                <a:lnTo>
                  <a:pt x="433199" y="259652"/>
                </a:lnTo>
                <a:lnTo>
                  <a:pt x="415769" y="86297"/>
                </a:lnTo>
                <a:cubicBezTo>
                  <a:pt x="412625" y="54674"/>
                  <a:pt x="435676" y="26481"/>
                  <a:pt x="467204" y="2333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BEF68A37-AE4C-48BC-9D28-A84EDE220688}"/>
              </a:ext>
            </a:extLst>
          </p:cNvPr>
          <p:cNvSpPr/>
          <p:nvPr userDrawn="1"/>
        </p:nvSpPr>
        <p:spPr>
          <a:xfrm>
            <a:off x="7145787" y="6157907"/>
            <a:ext cx="678819" cy="710620"/>
          </a:xfrm>
          <a:custGeom>
            <a:avLst/>
            <a:gdLst>
              <a:gd name="connsiteX0" fmla="*/ 678819 w 678819"/>
              <a:gd name="connsiteY0" fmla="*/ 0 h 710620"/>
              <a:gd name="connsiteX1" fmla="*/ 678819 w 678819"/>
              <a:gd name="connsiteY1" fmla="*/ 115547 h 710620"/>
              <a:gd name="connsiteX2" fmla="*/ 536068 w 678819"/>
              <a:gd name="connsiteY2" fmla="*/ 129877 h 710620"/>
              <a:gd name="connsiteX3" fmla="*/ 553118 w 678819"/>
              <a:gd name="connsiteY3" fmla="*/ 299517 h 710620"/>
              <a:gd name="connsiteX4" fmla="*/ 551499 w 678819"/>
              <a:gd name="connsiteY4" fmla="*/ 325329 h 710620"/>
              <a:gd name="connsiteX5" fmla="*/ 502350 w 678819"/>
              <a:gd name="connsiteY5" fmla="*/ 366096 h 710620"/>
              <a:gd name="connsiteX6" fmla="*/ 330614 w 678819"/>
              <a:gd name="connsiteY6" fmla="*/ 383527 h 710620"/>
              <a:gd name="connsiteX7" fmla="*/ 348045 w 678819"/>
              <a:gd name="connsiteY7" fmla="*/ 556596 h 710620"/>
              <a:gd name="connsiteX8" fmla="*/ 311278 w 678819"/>
              <a:gd name="connsiteY8" fmla="*/ 616127 h 710620"/>
              <a:gd name="connsiteX9" fmla="*/ 307087 w 678819"/>
              <a:gd name="connsiteY9" fmla="*/ 617746 h 710620"/>
              <a:gd name="connsiteX10" fmla="*/ 292324 w 678819"/>
              <a:gd name="connsiteY10" fmla="*/ 621270 h 710620"/>
              <a:gd name="connsiteX11" fmla="*/ 120588 w 678819"/>
              <a:gd name="connsiteY11" fmla="*/ 638510 h 710620"/>
              <a:gd name="connsiteX12" fmla="*/ 127836 w 678819"/>
              <a:gd name="connsiteY12" fmla="*/ 710620 h 710620"/>
              <a:gd name="connsiteX13" fmla="*/ 12135 w 678819"/>
              <a:gd name="connsiteY13" fmla="*/ 710620 h 710620"/>
              <a:gd name="connsiteX14" fmla="*/ 287 w 678819"/>
              <a:gd name="connsiteY14" fmla="*/ 592791 h 710620"/>
              <a:gd name="connsiteX15" fmla="*/ 51722 w 678819"/>
              <a:gd name="connsiteY15" fmla="*/ 529830 h 710620"/>
              <a:gd name="connsiteX16" fmla="*/ 227839 w 678819"/>
              <a:gd name="connsiteY16" fmla="*/ 512114 h 710620"/>
              <a:gd name="connsiteX17" fmla="*/ 210409 w 678819"/>
              <a:gd name="connsiteY17" fmla="*/ 337807 h 710620"/>
              <a:gd name="connsiteX18" fmla="*/ 261844 w 678819"/>
              <a:gd name="connsiteY18" fmla="*/ 274847 h 710620"/>
              <a:gd name="connsiteX19" fmla="*/ 433294 w 678819"/>
              <a:gd name="connsiteY19" fmla="*/ 257607 h 710620"/>
              <a:gd name="connsiteX20" fmla="*/ 415863 w 678819"/>
              <a:gd name="connsiteY20" fmla="*/ 84252 h 710620"/>
              <a:gd name="connsiteX21" fmla="*/ 467298 w 678819"/>
              <a:gd name="connsiteY21" fmla="*/ 21292 h 71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78819" h="710620">
                <a:moveTo>
                  <a:pt x="678819" y="0"/>
                </a:moveTo>
                <a:lnTo>
                  <a:pt x="678819" y="115547"/>
                </a:lnTo>
                <a:lnTo>
                  <a:pt x="536068" y="129877"/>
                </a:lnTo>
                <a:lnTo>
                  <a:pt x="553118" y="299517"/>
                </a:lnTo>
                <a:cubicBezTo>
                  <a:pt x="554547" y="307994"/>
                  <a:pt x="554071" y="316852"/>
                  <a:pt x="551499" y="325329"/>
                </a:cubicBezTo>
                <a:cubicBezTo>
                  <a:pt x="544831" y="347618"/>
                  <a:pt x="525496" y="363810"/>
                  <a:pt x="502350" y="366096"/>
                </a:cubicBezTo>
                <a:lnTo>
                  <a:pt x="330614" y="383527"/>
                </a:lnTo>
                <a:lnTo>
                  <a:pt x="348045" y="556596"/>
                </a:lnTo>
                <a:cubicBezTo>
                  <a:pt x="350617" y="582408"/>
                  <a:pt x="335567" y="606887"/>
                  <a:pt x="311278" y="616127"/>
                </a:cubicBezTo>
                <a:lnTo>
                  <a:pt x="307087" y="617746"/>
                </a:lnTo>
                <a:cubicBezTo>
                  <a:pt x="302325" y="619556"/>
                  <a:pt x="297372" y="620699"/>
                  <a:pt x="292324" y="621270"/>
                </a:cubicBezTo>
                <a:lnTo>
                  <a:pt x="120588" y="638510"/>
                </a:lnTo>
                <a:lnTo>
                  <a:pt x="127836" y="710620"/>
                </a:lnTo>
                <a:lnTo>
                  <a:pt x="12135" y="710620"/>
                </a:lnTo>
                <a:lnTo>
                  <a:pt x="287" y="592791"/>
                </a:lnTo>
                <a:cubicBezTo>
                  <a:pt x="-2856" y="561168"/>
                  <a:pt x="20194" y="532974"/>
                  <a:pt x="51722" y="529830"/>
                </a:cubicBezTo>
                <a:lnTo>
                  <a:pt x="227839" y="512114"/>
                </a:lnTo>
                <a:lnTo>
                  <a:pt x="210409" y="337807"/>
                </a:lnTo>
                <a:cubicBezTo>
                  <a:pt x="207265" y="306184"/>
                  <a:pt x="230316" y="277990"/>
                  <a:pt x="261844" y="274847"/>
                </a:cubicBezTo>
                <a:lnTo>
                  <a:pt x="433294" y="257607"/>
                </a:lnTo>
                <a:lnTo>
                  <a:pt x="415863" y="84252"/>
                </a:lnTo>
                <a:cubicBezTo>
                  <a:pt x="412720" y="52629"/>
                  <a:pt x="435770" y="24436"/>
                  <a:pt x="467298" y="21292"/>
                </a:cubicBezTo>
                <a:close/>
              </a:path>
            </a:pathLst>
          </a:custGeom>
          <a:solidFill>
            <a:srgbClr val="3B4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47" name="Graphic 36">
            <a:extLst>
              <a:ext uri="{FF2B5EF4-FFF2-40B4-BE49-F238E27FC236}">
                <a16:creationId xmlns:a16="http://schemas.microsoft.com/office/drawing/2014/main" id="{1DA76541-B6C6-430C-BDFC-EBE50695020C}"/>
              </a:ext>
            </a:extLst>
          </p:cNvPr>
          <p:cNvSpPr/>
          <p:nvPr userDrawn="1"/>
        </p:nvSpPr>
        <p:spPr>
          <a:xfrm>
            <a:off x="7702685" y="5475401"/>
            <a:ext cx="1001934" cy="1001931"/>
          </a:xfrm>
          <a:custGeom>
            <a:avLst/>
            <a:gdLst>
              <a:gd name="connsiteX0" fmla="*/ 0 w 1001934"/>
              <a:gd name="connsiteY0" fmla="*/ 0 h 1001931"/>
              <a:gd name="connsiteX1" fmla="*/ 1001935 w 1001934"/>
              <a:gd name="connsiteY1" fmla="*/ 0 h 1001931"/>
              <a:gd name="connsiteX2" fmla="*/ 1001935 w 1001934"/>
              <a:gd name="connsiteY2" fmla="*/ 1001932 h 1001931"/>
              <a:gd name="connsiteX3" fmla="*/ 0 w 1001934"/>
              <a:gd name="connsiteY3" fmla="*/ 1001932 h 100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934" h="1001931">
                <a:moveTo>
                  <a:pt x="0" y="0"/>
                </a:moveTo>
                <a:lnTo>
                  <a:pt x="1001935" y="0"/>
                </a:lnTo>
                <a:lnTo>
                  <a:pt x="1001935" y="1001932"/>
                </a:lnTo>
                <a:lnTo>
                  <a:pt x="0" y="1001932"/>
                </a:lnTo>
                <a:close/>
              </a:path>
            </a:pathLst>
          </a:custGeom>
          <a:solidFill>
            <a:srgbClr val="F189E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229" name="Graphic 228">
            <a:extLst>
              <a:ext uri="{FF2B5EF4-FFF2-40B4-BE49-F238E27FC236}">
                <a16:creationId xmlns:a16="http://schemas.microsoft.com/office/drawing/2014/main" id="{C1256840-0AF0-4966-8DDF-DD4B3943B53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30360" y="6086902"/>
            <a:ext cx="228600" cy="228600"/>
          </a:xfrm>
          <a:prstGeom prst="rect">
            <a:avLst/>
          </a:prstGeom>
        </p:spPr>
      </p:pic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833EA1A0-2662-4A01-843F-FB55174B0F2E}"/>
              </a:ext>
            </a:extLst>
          </p:cNvPr>
          <p:cNvSpPr/>
          <p:nvPr/>
        </p:nvSpPr>
        <p:spPr>
          <a:xfrm>
            <a:off x="2165734" y="1652533"/>
            <a:ext cx="515493" cy="515588"/>
          </a:xfrm>
          <a:custGeom>
            <a:avLst/>
            <a:gdLst>
              <a:gd name="connsiteX0" fmla="*/ 257746 w 515493"/>
              <a:gd name="connsiteY0" fmla="*/ 515588 h 515588"/>
              <a:gd name="connsiteX1" fmla="*/ 0 w 515493"/>
              <a:gd name="connsiteY1" fmla="*/ 257842 h 515588"/>
              <a:gd name="connsiteX2" fmla="*/ 257746 w 515493"/>
              <a:gd name="connsiteY2" fmla="*/ 0 h 515588"/>
              <a:gd name="connsiteX3" fmla="*/ 515493 w 515493"/>
              <a:gd name="connsiteY3" fmla="*/ 257747 h 515588"/>
              <a:gd name="connsiteX4" fmla="*/ 257746 w 515493"/>
              <a:gd name="connsiteY4" fmla="*/ 515588 h 515588"/>
              <a:gd name="connsiteX5" fmla="*/ 257746 w 515493"/>
              <a:gd name="connsiteY5" fmla="*/ 76200 h 515588"/>
              <a:gd name="connsiteX6" fmla="*/ 76200 w 515493"/>
              <a:gd name="connsiteY6" fmla="*/ 257747 h 515588"/>
              <a:gd name="connsiteX7" fmla="*/ 257746 w 515493"/>
              <a:gd name="connsiteY7" fmla="*/ 439293 h 515588"/>
              <a:gd name="connsiteX8" fmla="*/ 439293 w 515493"/>
              <a:gd name="connsiteY8" fmla="*/ 257747 h 515588"/>
              <a:gd name="connsiteX9" fmla="*/ 257746 w 515493"/>
              <a:gd name="connsiteY9" fmla="*/ 76200 h 51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493" h="515588">
                <a:moveTo>
                  <a:pt x="257746" y="515588"/>
                </a:moveTo>
                <a:cubicBezTo>
                  <a:pt x="115633" y="515588"/>
                  <a:pt x="0" y="399955"/>
                  <a:pt x="0" y="257842"/>
                </a:cubicBezTo>
                <a:cubicBezTo>
                  <a:pt x="0" y="115634"/>
                  <a:pt x="115633" y="0"/>
                  <a:pt x="257746" y="0"/>
                </a:cubicBezTo>
                <a:cubicBezTo>
                  <a:pt x="399859" y="0"/>
                  <a:pt x="515493" y="115634"/>
                  <a:pt x="515493" y="257747"/>
                </a:cubicBezTo>
                <a:cubicBezTo>
                  <a:pt x="515588" y="399955"/>
                  <a:pt x="399955" y="515588"/>
                  <a:pt x="257746" y="515588"/>
                </a:cubicBezTo>
                <a:close/>
                <a:moveTo>
                  <a:pt x="257746" y="76200"/>
                </a:moveTo>
                <a:cubicBezTo>
                  <a:pt x="157639" y="76200"/>
                  <a:pt x="76200" y="157639"/>
                  <a:pt x="76200" y="257747"/>
                </a:cubicBezTo>
                <a:cubicBezTo>
                  <a:pt x="76200" y="357854"/>
                  <a:pt x="157639" y="439293"/>
                  <a:pt x="257746" y="439293"/>
                </a:cubicBezTo>
                <a:cubicBezTo>
                  <a:pt x="357854" y="439293"/>
                  <a:pt x="439293" y="357854"/>
                  <a:pt x="439293" y="257747"/>
                </a:cubicBezTo>
                <a:cubicBezTo>
                  <a:pt x="439293" y="157639"/>
                  <a:pt x="357854" y="76200"/>
                  <a:pt x="257746" y="76200"/>
                </a:cubicBezTo>
                <a:close/>
              </a:path>
            </a:pathLst>
          </a:custGeom>
          <a:solidFill>
            <a:srgbClr val="8F96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5B722712-05E4-4BE1-8361-1C5994DC9128}"/>
              </a:ext>
            </a:extLst>
          </p:cNvPr>
          <p:cNvSpPr/>
          <p:nvPr userDrawn="1"/>
        </p:nvSpPr>
        <p:spPr>
          <a:xfrm>
            <a:off x="2432663" y="5537631"/>
            <a:ext cx="515493" cy="515588"/>
          </a:xfrm>
          <a:custGeom>
            <a:avLst/>
            <a:gdLst>
              <a:gd name="connsiteX0" fmla="*/ 257746 w 515493"/>
              <a:gd name="connsiteY0" fmla="*/ 515588 h 515588"/>
              <a:gd name="connsiteX1" fmla="*/ 0 w 515493"/>
              <a:gd name="connsiteY1" fmla="*/ 257842 h 515588"/>
              <a:gd name="connsiteX2" fmla="*/ 257746 w 515493"/>
              <a:gd name="connsiteY2" fmla="*/ 0 h 515588"/>
              <a:gd name="connsiteX3" fmla="*/ 515493 w 515493"/>
              <a:gd name="connsiteY3" fmla="*/ 257747 h 515588"/>
              <a:gd name="connsiteX4" fmla="*/ 257746 w 515493"/>
              <a:gd name="connsiteY4" fmla="*/ 515588 h 515588"/>
              <a:gd name="connsiteX5" fmla="*/ 257746 w 515493"/>
              <a:gd name="connsiteY5" fmla="*/ 76200 h 515588"/>
              <a:gd name="connsiteX6" fmla="*/ 76200 w 515493"/>
              <a:gd name="connsiteY6" fmla="*/ 257747 h 515588"/>
              <a:gd name="connsiteX7" fmla="*/ 257746 w 515493"/>
              <a:gd name="connsiteY7" fmla="*/ 439293 h 515588"/>
              <a:gd name="connsiteX8" fmla="*/ 439293 w 515493"/>
              <a:gd name="connsiteY8" fmla="*/ 257747 h 515588"/>
              <a:gd name="connsiteX9" fmla="*/ 257746 w 515493"/>
              <a:gd name="connsiteY9" fmla="*/ 76200 h 51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493" h="515588">
                <a:moveTo>
                  <a:pt x="257746" y="515588"/>
                </a:moveTo>
                <a:cubicBezTo>
                  <a:pt x="115633" y="515588"/>
                  <a:pt x="0" y="399955"/>
                  <a:pt x="0" y="257842"/>
                </a:cubicBezTo>
                <a:cubicBezTo>
                  <a:pt x="0" y="115634"/>
                  <a:pt x="115633" y="0"/>
                  <a:pt x="257746" y="0"/>
                </a:cubicBezTo>
                <a:cubicBezTo>
                  <a:pt x="399859" y="0"/>
                  <a:pt x="515493" y="115634"/>
                  <a:pt x="515493" y="257747"/>
                </a:cubicBezTo>
                <a:cubicBezTo>
                  <a:pt x="515588" y="399955"/>
                  <a:pt x="399955" y="515588"/>
                  <a:pt x="257746" y="515588"/>
                </a:cubicBezTo>
                <a:close/>
                <a:moveTo>
                  <a:pt x="257746" y="76200"/>
                </a:moveTo>
                <a:cubicBezTo>
                  <a:pt x="157639" y="76200"/>
                  <a:pt x="76200" y="157639"/>
                  <a:pt x="76200" y="257747"/>
                </a:cubicBezTo>
                <a:cubicBezTo>
                  <a:pt x="76200" y="357854"/>
                  <a:pt x="157639" y="439293"/>
                  <a:pt x="257746" y="439293"/>
                </a:cubicBezTo>
                <a:cubicBezTo>
                  <a:pt x="357854" y="439293"/>
                  <a:pt x="439293" y="357854"/>
                  <a:pt x="439293" y="257747"/>
                </a:cubicBezTo>
                <a:cubicBezTo>
                  <a:pt x="439293" y="157639"/>
                  <a:pt x="357854" y="76200"/>
                  <a:pt x="257746" y="76200"/>
                </a:cubicBezTo>
                <a:close/>
              </a:path>
            </a:pathLst>
          </a:custGeom>
          <a:solidFill>
            <a:srgbClr val="8F96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656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0066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B1744AD-8591-4BE2-BA5F-46F2F9599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072784">
            <a:off x="8689321" y="2113148"/>
            <a:ext cx="3571875" cy="22669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BA26DCF-9DD3-4075-95BB-3836D42143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20637"/>
            <a:ext cx="7534275" cy="36290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3A5DE74-7A5A-447F-B05E-68AECE187C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2284" y="3265674"/>
            <a:ext cx="3889716" cy="36129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4A81CC6-86A0-4DB9-9D88-8C0773B858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137" y="204787"/>
            <a:ext cx="10753725" cy="644842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11F2096-BCED-4D8D-8AAF-2D13F8E372DE}"/>
              </a:ext>
            </a:extLst>
          </p:cNvPr>
          <p:cNvSpPr/>
          <p:nvPr/>
        </p:nvSpPr>
        <p:spPr>
          <a:xfrm>
            <a:off x="111732" y="1483409"/>
            <a:ext cx="567858" cy="502387"/>
          </a:xfrm>
          <a:custGeom>
            <a:avLst/>
            <a:gdLst>
              <a:gd name="connsiteX0" fmla="*/ 444541 w 567858"/>
              <a:gd name="connsiteY0" fmla="*/ 368256 h 502387"/>
              <a:gd name="connsiteX1" fmla="*/ 318716 w 567858"/>
              <a:gd name="connsiteY1" fmla="*/ 492939 h 502387"/>
              <a:gd name="connsiteX2" fmla="*/ 283283 w 567858"/>
              <a:gd name="connsiteY2" fmla="*/ 500178 h 502387"/>
              <a:gd name="connsiteX3" fmla="*/ 242516 w 567858"/>
              <a:gd name="connsiteY3" fmla="*/ 483985 h 502387"/>
              <a:gd name="connsiteX4" fmla="*/ 17155 w 567858"/>
              <a:gd name="connsiteY4" fmla="*/ 351111 h 502387"/>
              <a:gd name="connsiteX5" fmla="*/ 6010 w 567858"/>
              <a:gd name="connsiteY5" fmla="*/ 315202 h 502387"/>
              <a:gd name="connsiteX6" fmla="*/ 46777 w 567858"/>
              <a:gd name="connsiteY6" fmla="*/ 259862 h 502387"/>
              <a:gd name="connsiteX7" fmla="*/ 112214 w 567858"/>
              <a:gd name="connsiteY7" fmla="*/ 182138 h 502387"/>
              <a:gd name="connsiteX8" fmla="*/ 178127 w 567858"/>
              <a:gd name="connsiteY8" fmla="*/ 169565 h 502387"/>
              <a:gd name="connsiteX9" fmla="*/ 306238 w 567858"/>
              <a:gd name="connsiteY9" fmla="*/ 222143 h 502387"/>
              <a:gd name="connsiteX10" fmla="*/ 323669 w 567858"/>
              <a:gd name="connsiteY10" fmla="*/ 229286 h 502387"/>
              <a:gd name="connsiteX11" fmla="*/ 332051 w 567858"/>
              <a:gd name="connsiteY11" fmla="*/ 222619 h 502387"/>
              <a:gd name="connsiteX12" fmla="*/ 328146 w 567858"/>
              <a:gd name="connsiteY12" fmla="*/ 205093 h 502387"/>
              <a:gd name="connsiteX13" fmla="*/ 307953 w 567858"/>
              <a:gd name="connsiteY13" fmla="*/ 102985 h 502387"/>
              <a:gd name="connsiteX14" fmla="*/ 322621 w 567858"/>
              <a:gd name="connsiteY14" fmla="*/ 64218 h 502387"/>
              <a:gd name="connsiteX15" fmla="*/ 454638 w 567858"/>
              <a:gd name="connsiteY15" fmla="*/ 1925 h 502387"/>
              <a:gd name="connsiteX16" fmla="*/ 476164 w 567858"/>
              <a:gd name="connsiteY16" fmla="*/ 12212 h 502387"/>
              <a:gd name="connsiteX17" fmla="*/ 504835 w 567858"/>
              <a:gd name="connsiteY17" fmla="*/ 72029 h 502387"/>
              <a:gd name="connsiteX18" fmla="*/ 559889 w 567858"/>
              <a:gd name="connsiteY18" fmla="*/ 189091 h 502387"/>
              <a:gd name="connsiteX19" fmla="*/ 555793 w 567858"/>
              <a:gd name="connsiteY19" fmla="*/ 245860 h 502387"/>
              <a:gd name="connsiteX20" fmla="*/ 444541 w 567858"/>
              <a:gd name="connsiteY20" fmla="*/ 368256 h 5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8" h="502387">
                <a:moveTo>
                  <a:pt x="444541" y="368256"/>
                </a:moveTo>
                <a:cubicBezTo>
                  <a:pt x="405965" y="415119"/>
                  <a:pt x="357483" y="449124"/>
                  <a:pt x="318716" y="492939"/>
                </a:cubicBezTo>
                <a:cubicBezTo>
                  <a:pt x="309858" y="502940"/>
                  <a:pt x="298237" y="504369"/>
                  <a:pt x="283283" y="500178"/>
                </a:cubicBezTo>
                <a:cubicBezTo>
                  <a:pt x="269377" y="496177"/>
                  <a:pt x="255756" y="490938"/>
                  <a:pt x="242516" y="483985"/>
                </a:cubicBezTo>
                <a:cubicBezTo>
                  <a:pt x="165745" y="443790"/>
                  <a:pt x="91164" y="398260"/>
                  <a:pt x="17155" y="351111"/>
                </a:cubicBezTo>
                <a:cubicBezTo>
                  <a:pt x="-1705" y="339110"/>
                  <a:pt x="-4372" y="330823"/>
                  <a:pt x="6010" y="315202"/>
                </a:cubicBezTo>
                <a:cubicBezTo>
                  <a:pt x="18774" y="296057"/>
                  <a:pt x="32299" y="277578"/>
                  <a:pt x="46777" y="259862"/>
                </a:cubicBezTo>
                <a:cubicBezTo>
                  <a:pt x="68209" y="233668"/>
                  <a:pt x="94117" y="211284"/>
                  <a:pt x="112214" y="182138"/>
                </a:cubicBezTo>
                <a:cubicBezTo>
                  <a:pt x="126787" y="158706"/>
                  <a:pt x="148314" y="156992"/>
                  <a:pt x="178127" y="169565"/>
                </a:cubicBezTo>
                <a:cubicBezTo>
                  <a:pt x="220704" y="187567"/>
                  <a:pt x="264233" y="200807"/>
                  <a:pt x="306238" y="222143"/>
                </a:cubicBezTo>
                <a:cubicBezTo>
                  <a:pt x="311953" y="225000"/>
                  <a:pt x="317859" y="227382"/>
                  <a:pt x="323669" y="229286"/>
                </a:cubicBezTo>
                <a:cubicBezTo>
                  <a:pt x="329670" y="231191"/>
                  <a:pt x="332908" y="228524"/>
                  <a:pt x="332051" y="222619"/>
                </a:cubicBezTo>
                <a:cubicBezTo>
                  <a:pt x="331194" y="216809"/>
                  <a:pt x="329670" y="210903"/>
                  <a:pt x="328146" y="205093"/>
                </a:cubicBezTo>
                <a:cubicBezTo>
                  <a:pt x="319288" y="170898"/>
                  <a:pt x="314716" y="136989"/>
                  <a:pt x="307953" y="102985"/>
                </a:cubicBezTo>
                <a:cubicBezTo>
                  <a:pt x="304333" y="84697"/>
                  <a:pt x="308239" y="72981"/>
                  <a:pt x="322621" y="64218"/>
                </a:cubicBezTo>
                <a:cubicBezTo>
                  <a:pt x="363769" y="38977"/>
                  <a:pt x="411680" y="24213"/>
                  <a:pt x="454638" y="1925"/>
                </a:cubicBezTo>
                <a:cubicBezTo>
                  <a:pt x="463877" y="-2933"/>
                  <a:pt x="471116" y="1734"/>
                  <a:pt x="476164" y="12212"/>
                </a:cubicBezTo>
                <a:cubicBezTo>
                  <a:pt x="485880" y="32119"/>
                  <a:pt x="495405" y="52026"/>
                  <a:pt x="504835" y="72029"/>
                </a:cubicBezTo>
                <a:cubicBezTo>
                  <a:pt x="523218" y="111081"/>
                  <a:pt x="540744" y="150229"/>
                  <a:pt x="559889" y="189091"/>
                </a:cubicBezTo>
                <a:cubicBezTo>
                  <a:pt x="571510" y="212713"/>
                  <a:pt x="570652" y="230811"/>
                  <a:pt x="555793" y="245860"/>
                </a:cubicBezTo>
                <a:cubicBezTo>
                  <a:pt x="516265" y="285294"/>
                  <a:pt x="486166" y="333490"/>
                  <a:pt x="444541" y="368256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54E138A-1C1E-4942-ABA0-4B3DA6A05161}"/>
              </a:ext>
            </a:extLst>
          </p:cNvPr>
          <p:cNvSpPr/>
          <p:nvPr/>
        </p:nvSpPr>
        <p:spPr>
          <a:xfrm>
            <a:off x="194088" y="195031"/>
            <a:ext cx="485131" cy="580972"/>
          </a:xfrm>
          <a:custGeom>
            <a:avLst/>
            <a:gdLst>
              <a:gd name="connsiteX0" fmla="*/ 283214 w 485131"/>
              <a:gd name="connsiteY0" fmla="*/ 360908 h 580972"/>
              <a:gd name="connsiteX1" fmla="*/ 258830 w 485131"/>
              <a:gd name="connsiteY1" fmla="*/ 289471 h 580972"/>
              <a:gd name="connsiteX2" fmla="*/ 215968 w 485131"/>
              <a:gd name="connsiteY2" fmla="*/ 198126 h 580972"/>
              <a:gd name="connsiteX3" fmla="*/ 215301 w 485131"/>
              <a:gd name="connsiteY3" fmla="*/ 141929 h 580972"/>
              <a:gd name="connsiteX4" fmla="*/ 233208 w 485131"/>
              <a:gd name="connsiteY4" fmla="*/ 117259 h 580972"/>
              <a:gd name="connsiteX5" fmla="*/ 319219 w 485131"/>
              <a:gd name="connsiteY5" fmla="*/ 27438 h 580972"/>
              <a:gd name="connsiteX6" fmla="*/ 360462 w 485131"/>
              <a:gd name="connsiteY6" fmla="*/ 2006 h 580972"/>
              <a:gd name="connsiteX7" fmla="*/ 393990 w 485131"/>
              <a:gd name="connsiteY7" fmla="*/ 19342 h 580972"/>
              <a:gd name="connsiteX8" fmla="*/ 408944 w 485131"/>
              <a:gd name="connsiteY8" fmla="*/ 56870 h 580972"/>
              <a:gd name="connsiteX9" fmla="*/ 479905 w 485131"/>
              <a:gd name="connsiteY9" fmla="*/ 245370 h 580972"/>
              <a:gd name="connsiteX10" fmla="*/ 476953 w 485131"/>
              <a:gd name="connsiteY10" fmla="*/ 298234 h 580972"/>
              <a:gd name="connsiteX11" fmla="*/ 352556 w 485131"/>
              <a:gd name="connsiteY11" fmla="*/ 491591 h 580972"/>
              <a:gd name="connsiteX12" fmla="*/ 296073 w 485131"/>
              <a:gd name="connsiteY12" fmla="*/ 566553 h 580972"/>
              <a:gd name="connsiteX13" fmla="*/ 239495 w 485131"/>
              <a:gd name="connsiteY13" fmla="*/ 563315 h 580972"/>
              <a:gd name="connsiteX14" fmla="*/ 22991 w 485131"/>
              <a:gd name="connsiteY14" fmla="*/ 388055 h 580972"/>
              <a:gd name="connsiteX15" fmla="*/ 11656 w 485131"/>
              <a:gd name="connsiteY15" fmla="*/ 341763 h 580972"/>
              <a:gd name="connsiteX16" fmla="*/ 108621 w 485131"/>
              <a:gd name="connsiteY16" fmla="*/ 245275 h 580972"/>
              <a:gd name="connsiteX17" fmla="*/ 140054 w 485131"/>
              <a:gd name="connsiteY17" fmla="*/ 246418 h 580972"/>
              <a:gd name="connsiteX18" fmla="*/ 193394 w 485131"/>
              <a:gd name="connsiteY18" fmla="*/ 289661 h 580972"/>
              <a:gd name="connsiteX19" fmla="*/ 283214 w 485131"/>
              <a:gd name="connsiteY19" fmla="*/ 360908 h 58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5131" h="580972">
                <a:moveTo>
                  <a:pt x="283214" y="360908"/>
                </a:moveTo>
                <a:cubicBezTo>
                  <a:pt x="276547" y="333095"/>
                  <a:pt x="268546" y="311188"/>
                  <a:pt x="258830" y="289471"/>
                </a:cubicBezTo>
                <a:cubicBezTo>
                  <a:pt x="245019" y="258896"/>
                  <a:pt x="230827" y="228416"/>
                  <a:pt x="215968" y="198126"/>
                </a:cubicBezTo>
                <a:cubicBezTo>
                  <a:pt x="205395" y="176600"/>
                  <a:pt x="202919" y="158216"/>
                  <a:pt x="215301" y="141929"/>
                </a:cubicBezTo>
                <a:cubicBezTo>
                  <a:pt x="221397" y="133928"/>
                  <a:pt x="226064" y="124688"/>
                  <a:pt x="233208" y="117259"/>
                </a:cubicBezTo>
                <a:cubicBezTo>
                  <a:pt x="261974" y="87446"/>
                  <a:pt x="290929" y="57632"/>
                  <a:pt x="319219" y="27438"/>
                </a:cubicBezTo>
                <a:cubicBezTo>
                  <a:pt x="330458" y="15437"/>
                  <a:pt x="344460" y="7340"/>
                  <a:pt x="360462" y="2006"/>
                </a:cubicBezTo>
                <a:cubicBezTo>
                  <a:pt x="376083" y="-3232"/>
                  <a:pt x="385513" y="1530"/>
                  <a:pt x="393990" y="19342"/>
                </a:cubicBezTo>
                <a:cubicBezTo>
                  <a:pt x="399895" y="31629"/>
                  <a:pt x="404277" y="44297"/>
                  <a:pt x="408944" y="56870"/>
                </a:cubicBezTo>
                <a:cubicBezTo>
                  <a:pt x="432566" y="119735"/>
                  <a:pt x="455521" y="182600"/>
                  <a:pt x="479905" y="245370"/>
                </a:cubicBezTo>
                <a:cubicBezTo>
                  <a:pt x="488192" y="266611"/>
                  <a:pt x="486192" y="282041"/>
                  <a:pt x="476953" y="298234"/>
                </a:cubicBezTo>
                <a:cubicBezTo>
                  <a:pt x="438853" y="365290"/>
                  <a:pt x="394276" y="427298"/>
                  <a:pt x="352556" y="491591"/>
                </a:cubicBezTo>
                <a:cubicBezTo>
                  <a:pt x="335411" y="518071"/>
                  <a:pt x="319790" y="545598"/>
                  <a:pt x="296073" y="566553"/>
                </a:cubicBezTo>
                <a:cubicBezTo>
                  <a:pt x="271117" y="588556"/>
                  <a:pt x="265688" y="583698"/>
                  <a:pt x="239495" y="563315"/>
                </a:cubicBezTo>
                <a:cubicBezTo>
                  <a:pt x="166247" y="506260"/>
                  <a:pt x="94714" y="447014"/>
                  <a:pt x="22991" y="388055"/>
                </a:cubicBezTo>
                <a:cubicBezTo>
                  <a:pt x="-5203" y="364909"/>
                  <a:pt x="-5584" y="362242"/>
                  <a:pt x="11656" y="341763"/>
                </a:cubicBezTo>
                <a:cubicBezTo>
                  <a:pt x="41089" y="306902"/>
                  <a:pt x="71093" y="272326"/>
                  <a:pt x="108621" y="245275"/>
                </a:cubicBezTo>
                <a:cubicBezTo>
                  <a:pt x="118432" y="238226"/>
                  <a:pt x="127480" y="237941"/>
                  <a:pt x="140054" y="246418"/>
                </a:cubicBezTo>
                <a:cubicBezTo>
                  <a:pt x="159008" y="259277"/>
                  <a:pt x="176629" y="273659"/>
                  <a:pt x="193394" y="289661"/>
                </a:cubicBezTo>
                <a:cubicBezTo>
                  <a:pt x="219301" y="314426"/>
                  <a:pt x="244924" y="339953"/>
                  <a:pt x="283214" y="360908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5F1AD6B-DEEF-48DA-8663-DA59B0B82032}"/>
              </a:ext>
            </a:extLst>
          </p:cNvPr>
          <p:cNvSpPr/>
          <p:nvPr/>
        </p:nvSpPr>
        <p:spPr>
          <a:xfrm>
            <a:off x="822552" y="399324"/>
            <a:ext cx="477699" cy="533281"/>
          </a:xfrm>
          <a:custGeom>
            <a:avLst/>
            <a:gdLst>
              <a:gd name="connsiteX0" fmla="*/ 152622 w 477699"/>
              <a:gd name="connsiteY0" fmla="*/ 175665 h 533281"/>
              <a:gd name="connsiteX1" fmla="*/ 150241 w 477699"/>
              <a:gd name="connsiteY1" fmla="*/ 164235 h 533281"/>
              <a:gd name="connsiteX2" fmla="*/ 153098 w 477699"/>
              <a:gd name="connsiteY2" fmla="*/ 128040 h 533281"/>
              <a:gd name="connsiteX3" fmla="*/ 271494 w 477699"/>
              <a:gd name="connsiteY3" fmla="*/ 16883 h 533281"/>
              <a:gd name="connsiteX4" fmla="*/ 286544 w 477699"/>
              <a:gd name="connsiteY4" fmla="*/ 3263 h 533281"/>
              <a:gd name="connsiteX5" fmla="*/ 308737 w 477699"/>
              <a:gd name="connsiteY5" fmla="*/ 9930 h 533281"/>
              <a:gd name="connsiteX6" fmla="*/ 315404 w 477699"/>
              <a:gd name="connsiteY6" fmla="*/ 20884 h 533281"/>
              <a:gd name="connsiteX7" fmla="*/ 464090 w 477699"/>
              <a:gd name="connsiteY7" fmla="*/ 302062 h 533281"/>
              <a:gd name="connsiteX8" fmla="*/ 474091 w 477699"/>
              <a:gd name="connsiteY8" fmla="*/ 325017 h 533281"/>
              <a:gd name="connsiteX9" fmla="*/ 471614 w 477699"/>
              <a:gd name="connsiteY9" fmla="*/ 353402 h 533281"/>
              <a:gd name="connsiteX10" fmla="*/ 286544 w 477699"/>
              <a:gd name="connsiteY10" fmla="*/ 526566 h 533281"/>
              <a:gd name="connsiteX11" fmla="*/ 244919 w 477699"/>
              <a:gd name="connsiteY11" fmla="*/ 520184 h 533281"/>
              <a:gd name="connsiteX12" fmla="*/ 223202 w 477699"/>
              <a:gd name="connsiteY12" fmla="*/ 500087 h 533281"/>
              <a:gd name="connsiteX13" fmla="*/ 29464 w 477699"/>
              <a:gd name="connsiteY13" fmla="*/ 333209 h 533281"/>
              <a:gd name="connsiteX14" fmla="*/ 26892 w 477699"/>
              <a:gd name="connsiteY14" fmla="*/ 331208 h 533281"/>
              <a:gd name="connsiteX15" fmla="*/ 13176 w 477699"/>
              <a:gd name="connsiteY15" fmla="*/ 276059 h 533281"/>
              <a:gd name="connsiteX16" fmla="*/ 60801 w 477699"/>
              <a:gd name="connsiteY16" fmla="*/ 213194 h 533281"/>
              <a:gd name="connsiteX17" fmla="*/ 100997 w 477699"/>
              <a:gd name="connsiteY17" fmla="*/ 171093 h 533281"/>
              <a:gd name="connsiteX18" fmla="*/ 144526 w 477699"/>
              <a:gd name="connsiteY18" fmla="*/ 172808 h 533281"/>
              <a:gd name="connsiteX19" fmla="*/ 152622 w 477699"/>
              <a:gd name="connsiteY19" fmla="*/ 175665 h 53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7699" h="533281">
                <a:moveTo>
                  <a:pt x="152622" y="175665"/>
                </a:moveTo>
                <a:cubicBezTo>
                  <a:pt x="155003" y="171569"/>
                  <a:pt x="152146" y="167950"/>
                  <a:pt x="150241" y="164235"/>
                </a:cubicBezTo>
                <a:cubicBezTo>
                  <a:pt x="138620" y="141661"/>
                  <a:pt x="139001" y="141280"/>
                  <a:pt x="153098" y="128040"/>
                </a:cubicBezTo>
                <a:cubicBezTo>
                  <a:pt x="192722" y="91083"/>
                  <a:pt x="232061" y="53936"/>
                  <a:pt x="271494" y="16883"/>
                </a:cubicBezTo>
                <a:cubicBezTo>
                  <a:pt x="276447" y="12216"/>
                  <a:pt x="281210" y="7454"/>
                  <a:pt x="286544" y="3263"/>
                </a:cubicBezTo>
                <a:cubicBezTo>
                  <a:pt x="294164" y="-2833"/>
                  <a:pt x="301784" y="-262"/>
                  <a:pt x="308737" y="9930"/>
                </a:cubicBezTo>
                <a:cubicBezTo>
                  <a:pt x="311118" y="13454"/>
                  <a:pt x="313404" y="17169"/>
                  <a:pt x="315404" y="20884"/>
                </a:cubicBezTo>
                <a:cubicBezTo>
                  <a:pt x="365982" y="114229"/>
                  <a:pt x="416750" y="207669"/>
                  <a:pt x="464090" y="302062"/>
                </a:cubicBezTo>
                <a:cubicBezTo>
                  <a:pt x="467900" y="309587"/>
                  <a:pt x="470567" y="317397"/>
                  <a:pt x="474091" y="325017"/>
                </a:cubicBezTo>
                <a:cubicBezTo>
                  <a:pt x="479425" y="336542"/>
                  <a:pt x="479044" y="345972"/>
                  <a:pt x="471614" y="353402"/>
                </a:cubicBezTo>
                <a:cubicBezTo>
                  <a:pt x="411893" y="413123"/>
                  <a:pt x="358934" y="479703"/>
                  <a:pt x="286544" y="526566"/>
                </a:cubicBezTo>
                <a:cubicBezTo>
                  <a:pt x="270732" y="536758"/>
                  <a:pt x="263588" y="535901"/>
                  <a:pt x="244919" y="520184"/>
                </a:cubicBezTo>
                <a:cubicBezTo>
                  <a:pt x="237395" y="513898"/>
                  <a:pt x="230346" y="506849"/>
                  <a:pt x="223202" y="500087"/>
                </a:cubicBezTo>
                <a:cubicBezTo>
                  <a:pt x="161290" y="441127"/>
                  <a:pt x="96710" y="385501"/>
                  <a:pt x="29464" y="333209"/>
                </a:cubicBezTo>
                <a:cubicBezTo>
                  <a:pt x="28607" y="332542"/>
                  <a:pt x="27749" y="331875"/>
                  <a:pt x="26892" y="331208"/>
                </a:cubicBezTo>
                <a:cubicBezTo>
                  <a:pt x="-5683" y="305396"/>
                  <a:pt x="-6636" y="300443"/>
                  <a:pt x="13176" y="276059"/>
                </a:cubicBezTo>
                <a:cubicBezTo>
                  <a:pt x="29654" y="255675"/>
                  <a:pt x="45466" y="234625"/>
                  <a:pt x="60801" y="213194"/>
                </a:cubicBezTo>
                <a:cubicBezTo>
                  <a:pt x="72231" y="197192"/>
                  <a:pt x="86328" y="183952"/>
                  <a:pt x="100997" y="171093"/>
                </a:cubicBezTo>
                <a:cubicBezTo>
                  <a:pt x="113474" y="160235"/>
                  <a:pt x="126809" y="157949"/>
                  <a:pt x="144526" y="172808"/>
                </a:cubicBezTo>
                <a:cubicBezTo>
                  <a:pt x="146621" y="174617"/>
                  <a:pt x="150050" y="174808"/>
                  <a:pt x="152622" y="175665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6806724-1E77-4913-A244-36B0669F32FB}"/>
              </a:ext>
            </a:extLst>
          </p:cNvPr>
          <p:cNvSpPr/>
          <p:nvPr/>
        </p:nvSpPr>
        <p:spPr>
          <a:xfrm>
            <a:off x="43553" y="833087"/>
            <a:ext cx="551889" cy="435997"/>
          </a:xfrm>
          <a:custGeom>
            <a:avLst/>
            <a:gdLst>
              <a:gd name="connsiteX0" fmla="*/ 211358 w 551889"/>
              <a:gd name="connsiteY0" fmla="*/ 112836 h 435997"/>
              <a:gd name="connsiteX1" fmla="*/ 208120 w 551889"/>
              <a:gd name="connsiteY1" fmla="*/ 100549 h 435997"/>
              <a:gd name="connsiteX2" fmla="*/ 214216 w 551889"/>
              <a:gd name="connsiteY2" fmla="*/ 60449 h 435997"/>
              <a:gd name="connsiteX3" fmla="*/ 282129 w 551889"/>
              <a:gd name="connsiteY3" fmla="*/ 23206 h 435997"/>
              <a:gd name="connsiteX4" fmla="*/ 330325 w 551889"/>
              <a:gd name="connsiteY4" fmla="*/ 2822 h 435997"/>
              <a:gd name="connsiteX5" fmla="*/ 362044 w 551889"/>
              <a:gd name="connsiteY5" fmla="*/ 11204 h 435997"/>
              <a:gd name="connsiteX6" fmla="*/ 374902 w 551889"/>
              <a:gd name="connsiteY6" fmla="*/ 26063 h 435997"/>
              <a:gd name="connsiteX7" fmla="*/ 540828 w 551889"/>
              <a:gd name="connsiteY7" fmla="*/ 247710 h 435997"/>
              <a:gd name="connsiteX8" fmla="*/ 540733 w 551889"/>
              <a:gd name="connsiteY8" fmla="*/ 286858 h 435997"/>
              <a:gd name="connsiteX9" fmla="*/ 341089 w 551889"/>
              <a:gd name="connsiteY9" fmla="*/ 429066 h 435997"/>
              <a:gd name="connsiteX10" fmla="*/ 293845 w 551889"/>
              <a:gd name="connsiteY10" fmla="*/ 425923 h 435997"/>
              <a:gd name="connsiteX11" fmla="*/ 30002 w 551889"/>
              <a:gd name="connsiteY11" fmla="*/ 239899 h 435997"/>
              <a:gd name="connsiteX12" fmla="*/ 20763 w 551889"/>
              <a:gd name="connsiteY12" fmla="*/ 190370 h 435997"/>
              <a:gd name="connsiteX13" fmla="*/ 111917 w 551889"/>
              <a:gd name="connsiteY13" fmla="*/ 132934 h 435997"/>
              <a:gd name="connsiteX14" fmla="*/ 151732 w 551889"/>
              <a:gd name="connsiteY14" fmla="*/ 105121 h 435997"/>
              <a:gd name="connsiteX15" fmla="*/ 199833 w 551889"/>
              <a:gd name="connsiteY15" fmla="*/ 107121 h 435997"/>
              <a:gd name="connsiteX16" fmla="*/ 211358 w 551889"/>
              <a:gd name="connsiteY16" fmla="*/ 112836 h 43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1889" h="435997">
                <a:moveTo>
                  <a:pt x="211358" y="112836"/>
                </a:moveTo>
                <a:cubicBezTo>
                  <a:pt x="209644" y="106264"/>
                  <a:pt x="209358" y="103311"/>
                  <a:pt x="208120" y="100549"/>
                </a:cubicBezTo>
                <a:cubicBezTo>
                  <a:pt x="197166" y="76165"/>
                  <a:pt x="196690" y="71498"/>
                  <a:pt x="214216" y="60449"/>
                </a:cubicBezTo>
                <a:cubicBezTo>
                  <a:pt x="235933" y="46828"/>
                  <a:pt x="258983" y="34826"/>
                  <a:pt x="282129" y="23206"/>
                </a:cubicBezTo>
                <a:cubicBezTo>
                  <a:pt x="297559" y="15491"/>
                  <a:pt x="314895" y="10442"/>
                  <a:pt x="330325" y="2822"/>
                </a:cubicBezTo>
                <a:cubicBezTo>
                  <a:pt x="341755" y="-2797"/>
                  <a:pt x="351661" y="-35"/>
                  <a:pt x="362044" y="11204"/>
                </a:cubicBezTo>
                <a:cubicBezTo>
                  <a:pt x="366520" y="15967"/>
                  <a:pt x="370902" y="20920"/>
                  <a:pt x="374902" y="26063"/>
                </a:cubicBezTo>
                <a:cubicBezTo>
                  <a:pt x="432148" y="98834"/>
                  <a:pt x="487012" y="172939"/>
                  <a:pt x="540828" y="247710"/>
                </a:cubicBezTo>
                <a:cubicBezTo>
                  <a:pt x="555401" y="267903"/>
                  <a:pt x="555782" y="275999"/>
                  <a:pt x="540733" y="286858"/>
                </a:cubicBezTo>
                <a:cubicBezTo>
                  <a:pt x="474629" y="334769"/>
                  <a:pt x="412907" y="387918"/>
                  <a:pt x="341089" y="429066"/>
                </a:cubicBezTo>
                <a:cubicBezTo>
                  <a:pt x="326134" y="437638"/>
                  <a:pt x="313561" y="440020"/>
                  <a:pt x="293845" y="425923"/>
                </a:cubicBezTo>
                <a:cubicBezTo>
                  <a:pt x="206310" y="363248"/>
                  <a:pt x="118108" y="301621"/>
                  <a:pt x="30002" y="239899"/>
                </a:cubicBezTo>
                <a:cubicBezTo>
                  <a:pt x="-8860" y="212753"/>
                  <a:pt x="-7812" y="206657"/>
                  <a:pt x="20763" y="190370"/>
                </a:cubicBezTo>
                <a:cubicBezTo>
                  <a:pt x="52100" y="172558"/>
                  <a:pt x="81628" y="152270"/>
                  <a:pt x="111917" y="132934"/>
                </a:cubicBezTo>
                <a:cubicBezTo>
                  <a:pt x="125538" y="124171"/>
                  <a:pt x="139540" y="115884"/>
                  <a:pt x="151732" y="105121"/>
                </a:cubicBezTo>
                <a:cubicBezTo>
                  <a:pt x="169639" y="89309"/>
                  <a:pt x="173163" y="90071"/>
                  <a:pt x="199833" y="107121"/>
                </a:cubicBezTo>
                <a:cubicBezTo>
                  <a:pt x="202309" y="108836"/>
                  <a:pt x="205167" y="109883"/>
                  <a:pt x="211358" y="112836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19BC2F-A631-4171-B184-285CE4F89995}"/>
              </a:ext>
            </a:extLst>
          </p:cNvPr>
          <p:cNvSpPr/>
          <p:nvPr/>
        </p:nvSpPr>
        <p:spPr>
          <a:xfrm>
            <a:off x="699178" y="1051085"/>
            <a:ext cx="162182" cy="233910"/>
          </a:xfrm>
          <a:custGeom>
            <a:avLst/>
            <a:gdLst>
              <a:gd name="connsiteX0" fmla="*/ 143937 w 162182"/>
              <a:gd name="connsiteY0" fmla="*/ 184292 h 233910"/>
              <a:gd name="connsiteX1" fmla="*/ 94121 w 162182"/>
              <a:gd name="connsiteY1" fmla="*/ 226679 h 233910"/>
              <a:gd name="connsiteX2" fmla="*/ 55545 w 162182"/>
              <a:gd name="connsiteY2" fmla="*/ 212677 h 233910"/>
              <a:gd name="connsiteX3" fmla="*/ 5253 w 162182"/>
              <a:gd name="connsiteY3" fmla="*/ 113903 h 233910"/>
              <a:gd name="connsiteX4" fmla="*/ 6491 w 162182"/>
              <a:gd name="connsiteY4" fmla="*/ 80089 h 233910"/>
              <a:gd name="connsiteX5" fmla="*/ 70023 w 162182"/>
              <a:gd name="connsiteY5" fmla="*/ 7794 h 233910"/>
              <a:gd name="connsiteX6" fmla="*/ 100788 w 162182"/>
              <a:gd name="connsiteY6" fmla="*/ 17605 h 233910"/>
              <a:gd name="connsiteX7" fmla="*/ 150223 w 162182"/>
              <a:gd name="connsiteY7" fmla="*/ 116665 h 233910"/>
              <a:gd name="connsiteX8" fmla="*/ 143937 w 162182"/>
              <a:gd name="connsiteY8" fmla="*/ 184292 h 23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182" h="233910">
                <a:moveTo>
                  <a:pt x="143937" y="184292"/>
                </a:moveTo>
                <a:cubicBezTo>
                  <a:pt x="125077" y="200390"/>
                  <a:pt x="110028" y="213915"/>
                  <a:pt x="94121" y="226679"/>
                </a:cubicBezTo>
                <a:cubicBezTo>
                  <a:pt x="78214" y="239442"/>
                  <a:pt x="67451" y="235632"/>
                  <a:pt x="55545" y="212677"/>
                </a:cubicBezTo>
                <a:cubicBezTo>
                  <a:pt x="38400" y="179816"/>
                  <a:pt x="22493" y="146669"/>
                  <a:pt x="5253" y="113903"/>
                </a:cubicBezTo>
                <a:cubicBezTo>
                  <a:pt x="-2082" y="99901"/>
                  <a:pt x="-1796" y="89138"/>
                  <a:pt x="6491" y="80089"/>
                </a:cubicBezTo>
                <a:cubicBezTo>
                  <a:pt x="28113" y="56372"/>
                  <a:pt x="50211" y="33131"/>
                  <a:pt x="70023" y="7794"/>
                </a:cubicBezTo>
                <a:cubicBezTo>
                  <a:pt x="80310" y="-5350"/>
                  <a:pt x="90787" y="-1731"/>
                  <a:pt x="100788" y="17605"/>
                </a:cubicBezTo>
                <a:cubicBezTo>
                  <a:pt x="117838" y="50466"/>
                  <a:pt x="132983" y="83899"/>
                  <a:pt x="150223" y="116665"/>
                </a:cubicBezTo>
                <a:cubicBezTo>
                  <a:pt x="166606" y="147907"/>
                  <a:pt x="167654" y="172577"/>
                  <a:pt x="143937" y="184292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121DE14-377B-4B1B-AB66-EBB3D6AB80A7}"/>
              </a:ext>
            </a:extLst>
          </p:cNvPr>
          <p:cNvSpPr/>
          <p:nvPr/>
        </p:nvSpPr>
        <p:spPr>
          <a:xfrm>
            <a:off x="2326583" y="5744"/>
            <a:ext cx="369481" cy="417413"/>
          </a:xfrm>
          <a:custGeom>
            <a:avLst/>
            <a:gdLst>
              <a:gd name="connsiteX0" fmla="*/ 164094 w 369481"/>
              <a:gd name="connsiteY0" fmla="*/ 92492 h 417413"/>
              <a:gd name="connsiteX1" fmla="*/ 165998 w 369481"/>
              <a:gd name="connsiteY1" fmla="*/ 82586 h 417413"/>
              <a:gd name="connsiteX2" fmla="*/ 180477 w 369481"/>
              <a:gd name="connsiteY2" fmla="*/ 54868 h 417413"/>
              <a:gd name="connsiteX3" fmla="*/ 312017 w 369481"/>
              <a:gd name="connsiteY3" fmla="*/ 6386 h 417413"/>
              <a:gd name="connsiteX4" fmla="*/ 328590 w 369481"/>
              <a:gd name="connsiteY4" fmla="*/ 576 h 417413"/>
              <a:gd name="connsiteX5" fmla="*/ 344021 w 369481"/>
              <a:gd name="connsiteY5" fmla="*/ 13339 h 417413"/>
              <a:gd name="connsiteX6" fmla="*/ 345640 w 369481"/>
              <a:gd name="connsiteY6" fmla="*/ 24293 h 417413"/>
              <a:gd name="connsiteX7" fmla="*/ 369262 w 369481"/>
              <a:gd name="connsiteY7" fmla="*/ 297851 h 417413"/>
              <a:gd name="connsiteX8" fmla="*/ 369452 w 369481"/>
              <a:gd name="connsiteY8" fmla="*/ 319473 h 417413"/>
              <a:gd name="connsiteX9" fmla="*/ 357927 w 369481"/>
              <a:gd name="connsiteY9" fmla="*/ 341190 h 417413"/>
              <a:gd name="connsiteX10" fmla="*/ 152568 w 369481"/>
              <a:gd name="connsiteY10" fmla="*/ 416533 h 417413"/>
              <a:gd name="connsiteX11" fmla="*/ 121612 w 369481"/>
              <a:gd name="connsiteY11" fmla="*/ 397483 h 417413"/>
              <a:gd name="connsiteX12" fmla="*/ 111135 w 369481"/>
              <a:gd name="connsiteY12" fmla="*/ 374242 h 417413"/>
              <a:gd name="connsiteX13" fmla="*/ 13218 w 369481"/>
              <a:gd name="connsiteY13" fmla="*/ 176407 h 417413"/>
              <a:gd name="connsiteX14" fmla="*/ 11789 w 369481"/>
              <a:gd name="connsiteY14" fmla="*/ 173931 h 417413"/>
              <a:gd name="connsiteX15" fmla="*/ 19409 w 369481"/>
              <a:gd name="connsiteY15" fmla="*/ 125449 h 417413"/>
              <a:gd name="connsiteX16" fmla="*/ 78369 w 369481"/>
              <a:gd name="connsiteY16" fmla="*/ 91540 h 417413"/>
              <a:gd name="connsiteX17" fmla="*/ 124469 w 369481"/>
              <a:gd name="connsiteY17" fmla="*/ 71632 h 417413"/>
              <a:gd name="connsiteX18" fmla="*/ 158474 w 369481"/>
              <a:gd name="connsiteY18" fmla="*/ 87730 h 417413"/>
              <a:gd name="connsiteX19" fmla="*/ 164094 w 369481"/>
              <a:gd name="connsiteY19" fmla="*/ 92492 h 41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9481" h="417413">
                <a:moveTo>
                  <a:pt x="164094" y="92492"/>
                </a:moveTo>
                <a:cubicBezTo>
                  <a:pt x="167332" y="90016"/>
                  <a:pt x="166284" y="86206"/>
                  <a:pt x="165998" y="82586"/>
                </a:cubicBezTo>
                <a:cubicBezTo>
                  <a:pt x="164379" y="60774"/>
                  <a:pt x="164760" y="60583"/>
                  <a:pt x="180477" y="54868"/>
                </a:cubicBezTo>
                <a:cubicBezTo>
                  <a:pt x="224387" y="38866"/>
                  <a:pt x="268202" y="22483"/>
                  <a:pt x="312017" y="6386"/>
                </a:cubicBezTo>
                <a:cubicBezTo>
                  <a:pt x="317541" y="4386"/>
                  <a:pt x="322875" y="2195"/>
                  <a:pt x="328590" y="576"/>
                </a:cubicBezTo>
                <a:cubicBezTo>
                  <a:pt x="336686" y="-1710"/>
                  <a:pt x="341925" y="2862"/>
                  <a:pt x="344021" y="13339"/>
                </a:cubicBezTo>
                <a:cubicBezTo>
                  <a:pt x="344783" y="16959"/>
                  <a:pt x="345259" y="20674"/>
                  <a:pt x="345640" y="24293"/>
                </a:cubicBezTo>
                <a:cubicBezTo>
                  <a:pt x="354498" y="115543"/>
                  <a:pt x="363356" y="206792"/>
                  <a:pt x="369262" y="297851"/>
                </a:cubicBezTo>
                <a:cubicBezTo>
                  <a:pt x="369738" y="305090"/>
                  <a:pt x="369262" y="312234"/>
                  <a:pt x="369452" y="319473"/>
                </a:cubicBezTo>
                <a:cubicBezTo>
                  <a:pt x="369738" y="330427"/>
                  <a:pt x="366309" y="337761"/>
                  <a:pt x="357927" y="341190"/>
                </a:cubicBezTo>
                <a:cubicBezTo>
                  <a:pt x="290395" y="368622"/>
                  <a:pt x="225815" y="403674"/>
                  <a:pt x="152568" y="416533"/>
                </a:cubicBezTo>
                <a:cubicBezTo>
                  <a:pt x="136566" y="419295"/>
                  <a:pt x="131137" y="416247"/>
                  <a:pt x="121612" y="397483"/>
                </a:cubicBezTo>
                <a:cubicBezTo>
                  <a:pt x="117802" y="389958"/>
                  <a:pt x="114563" y="382052"/>
                  <a:pt x="111135" y="374242"/>
                </a:cubicBezTo>
                <a:cubicBezTo>
                  <a:pt x="81702" y="306614"/>
                  <a:pt x="49127" y="240606"/>
                  <a:pt x="13218" y="176407"/>
                </a:cubicBezTo>
                <a:cubicBezTo>
                  <a:pt x="12741" y="175550"/>
                  <a:pt x="12265" y="174788"/>
                  <a:pt x="11789" y="173931"/>
                </a:cubicBezTo>
                <a:cubicBezTo>
                  <a:pt x="-5452" y="142403"/>
                  <a:pt x="-4499" y="138212"/>
                  <a:pt x="19409" y="125449"/>
                </a:cubicBezTo>
                <a:cubicBezTo>
                  <a:pt x="39411" y="114781"/>
                  <a:pt x="59033" y="103351"/>
                  <a:pt x="78369" y="91540"/>
                </a:cubicBezTo>
                <a:cubicBezTo>
                  <a:pt x="92846" y="82681"/>
                  <a:pt x="108468" y="76871"/>
                  <a:pt x="124469" y="71632"/>
                </a:cubicBezTo>
                <a:cubicBezTo>
                  <a:pt x="137995" y="67251"/>
                  <a:pt x="149425" y="69918"/>
                  <a:pt x="158474" y="87730"/>
                </a:cubicBezTo>
                <a:cubicBezTo>
                  <a:pt x="159712" y="89730"/>
                  <a:pt x="162284" y="90968"/>
                  <a:pt x="164094" y="92492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5D4776D-352B-4071-82A3-0B782A393261}"/>
              </a:ext>
            </a:extLst>
          </p:cNvPr>
          <p:cNvSpPr/>
          <p:nvPr/>
        </p:nvSpPr>
        <p:spPr>
          <a:xfrm>
            <a:off x="967619" y="-25744"/>
            <a:ext cx="136195" cy="157112"/>
          </a:xfrm>
          <a:custGeom>
            <a:avLst/>
            <a:gdLst>
              <a:gd name="connsiteX0" fmla="*/ 0 w 136195"/>
              <a:gd name="connsiteY0" fmla="*/ 0 h 157112"/>
              <a:gd name="connsiteX1" fmla="*/ 111477 w 136195"/>
              <a:gd name="connsiteY1" fmla="*/ 0 h 157112"/>
              <a:gd name="connsiteX2" fmla="*/ 134143 w 136195"/>
              <a:gd name="connsiteY2" fmla="*/ 112101 h 157112"/>
              <a:gd name="connsiteX3" fmla="*/ 114140 w 136195"/>
              <a:gd name="connsiteY3" fmla="*/ 146106 h 157112"/>
              <a:gd name="connsiteX4" fmla="*/ 66801 w 136195"/>
              <a:gd name="connsiteY4" fmla="*/ 156393 h 157112"/>
              <a:gd name="connsiteX5" fmla="*/ 38988 w 136195"/>
              <a:gd name="connsiteY5" fmla="*/ 134390 h 15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195" h="157112">
                <a:moveTo>
                  <a:pt x="0" y="0"/>
                </a:moveTo>
                <a:lnTo>
                  <a:pt x="111477" y="0"/>
                </a:lnTo>
                <a:lnTo>
                  <a:pt x="134143" y="112101"/>
                </a:lnTo>
                <a:cubicBezTo>
                  <a:pt x="139000" y="139343"/>
                  <a:pt x="136333" y="141915"/>
                  <a:pt x="114140" y="146106"/>
                </a:cubicBezTo>
                <a:cubicBezTo>
                  <a:pt x="98233" y="149154"/>
                  <a:pt x="82803" y="153916"/>
                  <a:pt x="66801" y="156393"/>
                </a:cubicBezTo>
                <a:cubicBezTo>
                  <a:pt x="49751" y="159060"/>
                  <a:pt x="44989" y="154869"/>
                  <a:pt x="38988" y="134390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2370C81-1DE0-4B81-A3EA-1A3A69A0F774}"/>
              </a:ext>
            </a:extLst>
          </p:cNvPr>
          <p:cNvSpPr/>
          <p:nvPr/>
        </p:nvSpPr>
        <p:spPr>
          <a:xfrm>
            <a:off x="1775843" y="98859"/>
            <a:ext cx="114978" cy="186309"/>
          </a:xfrm>
          <a:custGeom>
            <a:avLst/>
            <a:gdLst>
              <a:gd name="connsiteX0" fmla="*/ 86775 w 114978"/>
              <a:gd name="connsiteY0" fmla="*/ 167902 h 186309"/>
              <a:gd name="connsiteX1" fmla="*/ 32959 w 114978"/>
              <a:gd name="connsiteY1" fmla="*/ 184856 h 186309"/>
              <a:gd name="connsiteX2" fmla="*/ 6956 w 114978"/>
              <a:gd name="connsiteY2" fmla="*/ 160758 h 186309"/>
              <a:gd name="connsiteX3" fmla="*/ 193 w 114978"/>
              <a:gd name="connsiteY3" fmla="*/ 65317 h 186309"/>
              <a:gd name="connsiteX4" fmla="*/ 12576 w 114978"/>
              <a:gd name="connsiteY4" fmla="*/ 38838 h 186309"/>
              <a:gd name="connsiteX5" fmla="*/ 87442 w 114978"/>
              <a:gd name="connsiteY5" fmla="*/ 2738 h 186309"/>
              <a:gd name="connsiteX6" fmla="*/ 108588 w 114978"/>
              <a:gd name="connsiteY6" fmla="*/ 20836 h 186309"/>
              <a:gd name="connsiteX7" fmla="*/ 114493 w 114978"/>
              <a:gd name="connsiteY7" fmla="*/ 116181 h 186309"/>
              <a:gd name="connsiteX8" fmla="*/ 86775 w 114978"/>
              <a:gd name="connsiteY8" fmla="*/ 167902 h 18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78" h="186309">
                <a:moveTo>
                  <a:pt x="86775" y="167902"/>
                </a:moveTo>
                <a:cubicBezTo>
                  <a:pt x="66392" y="174379"/>
                  <a:pt x="49819" y="179998"/>
                  <a:pt x="32959" y="184856"/>
                </a:cubicBezTo>
                <a:cubicBezTo>
                  <a:pt x="16100" y="189619"/>
                  <a:pt x="8766" y="182951"/>
                  <a:pt x="6956" y="160758"/>
                </a:cubicBezTo>
                <a:cubicBezTo>
                  <a:pt x="4384" y="128944"/>
                  <a:pt x="2860" y="97131"/>
                  <a:pt x="193" y="65317"/>
                </a:cubicBezTo>
                <a:cubicBezTo>
                  <a:pt x="-950" y="51697"/>
                  <a:pt x="2955" y="43219"/>
                  <a:pt x="12576" y="38838"/>
                </a:cubicBezTo>
                <a:cubicBezTo>
                  <a:pt x="37722" y="27313"/>
                  <a:pt x="63154" y="16264"/>
                  <a:pt x="87442" y="2738"/>
                </a:cubicBezTo>
                <a:cubicBezTo>
                  <a:pt x="100015" y="-4215"/>
                  <a:pt x="107159" y="2167"/>
                  <a:pt x="108588" y="20836"/>
                </a:cubicBezTo>
                <a:cubicBezTo>
                  <a:pt x="111064" y="52649"/>
                  <a:pt x="111921" y="84367"/>
                  <a:pt x="114493" y="116181"/>
                </a:cubicBezTo>
                <a:cubicBezTo>
                  <a:pt x="117065" y="146661"/>
                  <a:pt x="109636" y="166568"/>
                  <a:pt x="86775" y="167902"/>
                </a:cubicBezTo>
                <a:close/>
              </a:path>
            </a:pathLst>
          </a:custGeom>
          <a:solidFill>
            <a:srgbClr val="F7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7DFE58-93CE-489A-AB20-491868737C3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7311" b="17653"/>
          <a:stretch>
            <a:fillRect/>
          </a:stretch>
        </p:blipFill>
        <p:spPr>
          <a:xfrm>
            <a:off x="0" y="3265674"/>
            <a:ext cx="2180944" cy="3592327"/>
          </a:xfrm>
          <a:custGeom>
            <a:avLst/>
            <a:gdLst>
              <a:gd name="connsiteX0" fmla="*/ 0 w 2180944"/>
              <a:gd name="connsiteY0" fmla="*/ 0 h 3592327"/>
              <a:gd name="connsiteX1" fmla="*/ 2180944 w 2180944"/>
              <a:gd name="connsiteY1" fmla="*/ 0 h 3592327"/>
              <a:gd name="connsiteX2" fmla="*/ 2180944 w 2180944"/>
              <a:gd name="connsiteY2" fmla="*/ 3592327 h 3592327"/>
              <a:gd name="connsiteX3" fmla="*/ 0 w 2180944"/>
              <a:gd name="connsiteY3" fmla="*/ 3592327 h 3592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0944" h="3592327">
                <a:moveTo>
                  <a:pt x="0" y="0"/>
                </a:moveTo>
                <a:lnTo>
                  <a:pt x="2180944" y="0"/>
                </a:lnTo>
                <a:lnTo>
                  <a:pt x="2180944" y="3592327"/>
                </a:lnTo>
                <a:lnTo>
                  <a:pt x="0" y="3592327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B18FCE4-308F-4EE8-A2C4-03BDE013612C}"/>
              </a:ext>
            </a:extLst>
          </p:cNvPr>
          <p:cNvSpPr/>
          <p:nvPr userDrawn="1"/>
        </p:nvSpPr>
        <p:spPr>
          <a:xfrm>
            <a:off x="1" y="-19294"/>
            <a:ext cx="433783" cy="297200"/>
          </a:xfrm>
          <a:custGeom>
            <a:avLst/>
            <a:gdLst>
              <a:gd name="connsiteX0" fmla="*/ 0 w 433783"/>
              <a:gd name="connsiteY0" fmla="*/ 0 h 297200"/>
              <a:gd name="connsiteX1" fmla="*/ 433783 w 433783"/>
              <a:gd name="connsiteY1" fmla="*/ 0 h 297200"/>
              <a:gd name="connsiteX2" fmla="*/ 360917 w 433783"/>
              <a:gd name="connsiteY2" fmla="*/ 125757 h 297200"/>
              <a:gd name="connsiteX3" fmla="*/ 254594 w 433783"/>
              <a:gd name="connsiteY3" fmla="*/ 278002 h 297200"/>
              <a:gd name="connsiteX4" fmla="*/ 214970 w 433783"/>
              <a:gd name="connsiteY4" fmla="*/ 286861 h 297200"/>
              <a:gd name="connsiteX5" fmla="*/ 106909 w 433783"/>
              <a:gd name="connsiteY5" fmla="*/ 210744 h 297200"/>
              <a:gd name="connsiteX6" fmla="*/ 0 w 433783"/>
              <a:gd name="connsiteY6" fmla="*/ 148778 h 2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783" h="297200">
                <a:moveTo>
                  <a:pt x="0" y="0"/>
                </a:moveTo>
                <a:lnTo>
                  <a:pt x="433783" y="0"/>
                </a:lnTo>
                <a:lnTo>
                  <a:pt x="360917" y="125757"/>
                </a:lnTo>
                <a:cubicBezTo>
                  <a:pt x="327603" y="178442"/>
                  <a:pt x="292313" y="229330"/>
                  <a:pt x="254594" y="278002"/>
                </a:cubicBezTo>
                <a:cubicBezTo>
                  <a:pt x="236782" y="300958"/>
                  <a:pt x="234115" y="302577"/>
                  <a:pt x="214970" y="286861"/>
                </a:cubicBezTo>
                <a:cubicBezTo>
                  <a:pt x="180394" y="258477"/>
                  <a:pt x="144080" y="233735"/>
                  <a:pt x="106909" y="210744"/>
                </a:cubicBezTo>
                <a:lnTo>
                  <a:pt x="0" y="148778"/>
                </a:lnTo>
                <a:close/>
              </a:path>
            </a:pathLst>
          </a:custGeom>
          <a:solidFill>
            <a:srgbClr val="F7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EACFB57B-DB41-4410-8F77-E2FA410BAAA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9" r="4019" b="35702"/>
          <a:stretch>
            <a:fillRect/>
          </a:stretch>
        </p:blipFill>
        <p:spPr>
          <a:xfrm>
            <a:off x="9800216" y="4790234"/>
            <a:ext cx="2391784" cy="2088402"/>
          </a:xfrm>
          <a:custGeom>
            <a:avLst/>
            <a:gdLst>
              <a:gd name="connsiteX0" fmla="*/ 0 w 2391784"/>
              <a:gd name="connsiteY0" fmla="*/ 0 h 2088402"/>
              <a:gd name="connsiteX1" fmla="*/ 2391784 w 2391784"/>
              <a:gd name="connsiteY1" fmla="*/ 0 h 2088402"/>
              <a:gd name="connsiteX2" fmla="*/ 2391784 w 2391784"/>
              <a:gd name="connsiteY2" fmla="*/ 2088402 h 2088402"/>
              <a:gd name="connsiteX3" fmla="*/ 0 w 2391784"/>
              <a:gd name="connsiteY3" fmla="*/ 2088402 h 208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784" h="2088402">
                <a:moveTo>
                  <a:pt x="0" y="0"/>
                </a:moveTo>
                <a:lnTo>
                  <a:pt x="2391784" y="0"/>
                </a:lnTo>
                <a:lnTo>
                  <a:pt x="2391784" y="2088402"/>
                </a:lnTo>
                <a:lnTo>
                  <a:pt x="0" y="208840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509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E1C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2AD7A8C-22F7-4455-B94A-C39593AB91A5}"/>
              </a:ext>
            </a:extLst>
          </p:cNvPr>
          <p:cNvSpPr/>
          <p:nvPr userDrawn="1"/>
        </p:nvSpPr>
        <p:spPr>
          <a:xfrm>
            <a:off x="3821302" y="0"/>
            <a:ext cx="4562036" cy="2589532"/>
          </a:xfrm>
          <a:custGeom>
            <a:avLst/>
            <a:gdLst>
              <a:gd name="connsiteX0" fmla="*/ 1188117 w 4562036"/>
              <a:gd name="connsiteY0" fmla="*/ 0 h 2589532"/>
              <a:gd name="connsiteX1" fmla="*/ 4562036 w 4562036"/>
              <a:gd name="connsiteY1" fmla="*/ 0 h 2589532"/>
              <a:gd name="connsiteX2" fmla="*/ 2178811 w 4562036"/>
              <a:gd name="connsiteY2" fmla="*/ 2219035 h 2589532"/>
              <a:gd name="connsiteX3" fmla="*/ 366013 w 4562036"/>
              <a:gd name="connsiteY3" fmla="*/ 2299009 h 2589532"/>
              <a:gd name="connsiteX4" fmla="*/ 273076 w 4562036"/>
              <a:gd name="connsiteY4" fmla="*/ 915700 h 258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2036" h="2589532">
                <a:moveTo>
                  <a:pt x="1188117" y="0"/>
                </a:moveTo>
                <a:lnTo>
                  <a:pt x="4562036" y="0"/>
                </a:lnTo>
                <a:lnTo>
                  <a:pt x="2178811" y="2219035"/>
                </a:lnTo>
                <a:cubicBezTo>
                  <a:pt x="1683330" y="2680826"/>
                  <a:pt x="904179" y="2714879"/>
                  <a:pt x="366013" y="2299009"/>
                </a:cubicBezTo>
                <a:cubicBezTo>
                  <a:pt x="-82459" y="1952279"/>
                  <a:pt x="-125145" y="1314027"/>
                  <a:pt x="273076" y="91570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0F5245A-92FB-499B-BCEB-B62FBD2CC626}"/>
              </a:ext>
            </a:extLst>
          </p:cNvPr>
          <p:cNvSpPr/>
          <p:nvPr userDrawn="1"/>
        </p:nvSpPr>
        <p:spPr>
          <a:xfrm>
            <a:off x="1340262" y="0"/>
            <a:ext cx="3464065" cy="5273935"/>
          </a:xfrm>
          <a:custGeom>
            <a:avLst/>
            <a:gdLst>
              <a:gd name="connsiteX0" fmla="*/ 535089 w 3464065"/>
              <a:gd name="connsiteY0" fmla="*/ 768909 h 5273935"/>
              <a:gd name="connsiteX1" fmla="*/ 553505 w 3464065"/>
              <a:gd name="connsiteY1" fmla="*/ 796217 h 5273935"/>
              <a:gd name="connsiteX2" fmla="*/ 795250 w 3464065"/>
              <a:gd name="connsiteY2" fmla="*/ 1088753 h 5273935"/>
              <a:gd name="connsiteX3" fmla="*/ 3196465 w 3464065"/>
              <a:gd name="connsiteY3" fmla="*/ 3635620 h 5273935"/>
              <a:gd name="connsiteX4" fmla="*/ 3192683 w 3464065"/>
              <a:gd name="connsiteY4" fmla="*/ 4997756 h 5273935"/>
              <a:gd name="connsiteX5" fmla="*/ 1904002 w 3464065"/>
              <a:gd name="connsiteY5" fmla="*/ 4988332 h 5273935"/>
              <a:gd name="connsiteX6" fmla="*/ 510498 w 3464065"/>
              <a:gd name="connsiteY6" fmla="*/ 3483716 h 5273935"/>
              <a:gd name="connsiteX7" fmla="*/ 306795 w 3464065"/>
              <a:gd name="connsiteY7" fmla="*/ 1123679 h 5273935"/>
              <a:gd name="connsiteX8" fmla="*/ 146907 w 3464065"/>
              <a:gd name="connsiteY8" fmla="*/ 0 h 5273935"/>
              <a:gd name="connsiteX9" fmla="*/ 1029880 w 3464065"/>
              <a:gd name="connsiteY9" fmla="*/ 0 h 5273935"/>
              <a:gd name="connsiteX10" fmla="*/ 535089 w 3464065"/>
              <a:gd name="connsiteY10" fmla="*/ 768909 h 5273935"/>
              <a:gd name="connsiteX11" fmla="*/ 447493 w 3464065"/>
              <a:gd name="connsiteY11" fmla="*/ 639024 h 5273935"/>
              <a:gd name="connsiteX12" fmla="*/ 192397 w 3464065"/>
              <a:gd name="connsiteY12" fmla="*/ 130065 h 527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64065" h="5273935">
                <a:moveTo>
                  <a:pt x="535089" y="768909"/>
                </a:moveTo>
                <a:lnTo>
                  <a:pt x="553505" y="796217"/>
                </a:lnTo>
                <a:cubicBezTo>
                  <a:pt x="627546" y="898701"/>
                  <a:pt x="708258" y="996447"/>
                  <a:pt x="795250" y="1088753"/>
                </a:cubicBezTo>
                <a:lnTo>
                  <a:pt x="3196465" y="3635620"/>
                </a:lnTo>
                <a:cubicBezTo>
                  <a:pt x="3554702" y="4015931"/>
                  <a:pt x="3553081" y="4619662"/>
                  <a:pt x="3192683" y="4997756"/>
                </a:cubicBezTo>
                <a:cubicBezTo>
                  <a:pt x="2838228" y="5369752"/>
                  <a:pt x="2253594" y="5365316"/>
                  <a:pt x="1904002" y="4988332"/>
                </a:cubicBezTo>
                <a:lnTo>
                  <a:pt x="510498" y="3483716"/>
                </a:lnTo>
                <a:cubicBezTo>
                  <a:pt x="-84403" y="2841733"/>
                  <a:pt x="-168694" y="1863235"/>
                  <a:pt x="306795" y="1123679"/>
                </a:cubicBezTo>
                <a:close/>
                <a:moveTo>
                  <a:pt x="146907" y="0"/>
                </a:moveTo>
                <a:lnTo>
                  <a:pt x="1029880" y="0"/>
                </a:lnTo>
                <a:lnTo>
                  <a:pt x="535089" y="768909"/>
                </a:lnTo>
                <a:lnTo>
                  <a:pt x="447493" y="639024"/>
                </a:lnTo>
                <a:cubicBezTo>
                  <a:pt x="346581" y="478454"/>
                  <a:pt x="261112" y="308011"/>
                  <a:pt x="192397" y="130065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3AABCA7-8411-4389-AFC1-975D90939698}"/>
              </a:ext>
            </a:extLst>
          </p:cNvPr>
          <p:cNvSpPr/>
          <p:nvPr userDrawn="1"/>
        </p:nvSpPr>
        <p:spPr>
          <a:xfrm rot="10800000">
            <a:off x="7768045" y="1584065"/>
            <a:ext cx="3464065" cy="5273935"/>
          </a:xfrm>
          <a:custGeom>
            <a:avLst/>
            <a:gdLst>
              <a:gd name="connsiteX0" fmla="*/ 535089 w 3464065"/>
              <a:gd name="connsiteY0" fmla="*/ 768909 h 5273935"/>
              <a:gd name="connsiteX1" fmla="*/ 553505 w 3464065"/>
              <a:gd name="connsiteY1" fmla="*/ 796217 h 5273935"/>
              <a:gd name="connsiteX2" fmla="*/ 795250 w 3464065"/>
              <a:gd name="connsiteY2" fmla="*/ 1088753 h 5273935"/>
              <a:gd name="connsiteX3" fmla="*/ 3196465 w 3464065"/>
              <a:gd name="connsiteY3" fmla="*/ 3635620 h 5273935"/>
              <a:gd name="connsiteX4" fmla="*/ 3192683 w 3464065"/>
              <a:gd name="connsiteY4" fmla="*/ 4997756 h 5273935"/>
              <a:gd name="connsiteX5" fmla="*/ 1904002 w 3464065"/>
              <a:gd name="connsiteY5" fmla="*/ 4988332 h 5273935"/>
              <a:gd name="connsiteX6" fmla="*/ 510498 w 3464065"/>
              <a:gd name="connsiteY6" fmla="*/ 3483716 h 5273935"/>
              <a:gd name="connsiteX7" fmla="*/ 306795 w 3464065"/>
              <a:gd name="connsiteY7" fmla="*/ 1123679 h 5273935"/>
              <a:gd name="connsiteX8" fmla="*/ 146907 w 3464065"/>
              <a:gd name="connsiteY8" fmla="*/ 0 h 5273935"/>
              <a:gd name="connsiteX9" fmla="*/ 1029880 w 3464065"/>
              <a:gd name="connsiteY9" fmla="*/ 0 h 5273935"/>
              <a:gd name="connsiteX10" fmla="*/ 535089 w 3464065"/>
              <a:gd name="connsiteY10" fmla="*/ 768909 h 5273935"/>
              <a:gd name="connsiteX11" fmla="*/ 447493 w 3464065"/>
              <a:gd name="connsiteY11" fmla="*/ 639024 h 5273935"/>
              <a:gd name="connsiteX12" fmla="*/ 192397 w 3464065"/>
              <a:gd name="connsiteY12" fmla="*/ 130065 h 527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64065" h="5273935">
                <a:moveTo>
                  <a:pt x="535089" y="768909"/>
                </a:moveTo>
                <a:lnTo>
                  <a:pt x="553505" y="796217"/>
                </a:lnTo>
                <a:cubicBezTo>
                  <a:pt x="627546" y="898701"/>
                  <a:pt x="708258" y="996447"/>
                  <a:pt x="795250" y="1088753"/>
                </a:cubicBezTo>
                <a:lnTo>
                  <a:pt x="3196465" y="3635620"/>
                </a:lnTo>
                <a:cubicBezTo>
                  <a:pt x="3554702" y="4015931"/>
                  <a:pt x="3553081" y="4619662"/>
                  <a:pt x="3192683" y="4997756"/>
                </a:cubicBezTo>
                <a:cubicBezTo>
                  <a:pt x="2838228" y="5369752"/>
                  <a:pt x="2253594" y="5365316"/>
                  <a:pt x="1904002" y="4988332"/>
                </a:cubicBezTo>
                <a:lnTo>
                  <a:pt x="510498" y="3483716"/>
                </a:lnTo>
                <a:cubicBezTo>
                  <a:pt x="-84403" y="2841733"/>
                  <a:pt x="-168694" y="1863235"/>
                  <a:pt x="306795" y="1123679"/>
                </a:cubicBezTo>
                <a:close/>
                <a:moveTo>
                  <a:pt x="146907" y="0"/>
                </a:moveTo>
                <a:lnTo>
                  <a:pt x="1029880" y="0"/>
                </a:lnTo>
                <a:lnTo>
                  <a:pt x="535089" y="768909"/>
                </a:lnTo>
                <a:lnTo>
                  <a:pt x="447493" y="639024"/>
                </a:lnTo>
                <a:cubicBezTo>
                  <a:pt x="346581" y="478454"/>
                  <a:pt x="261112" y="308011"/>
                  <a:pt x="192397" y="130065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36A306-207D-403E-AB67-0DCC14C1DBCF}"/>
              </a:ext>
            </a:extLst>
          </p:cNvPr>
          <p:cNvSpPr/>
          <p:nvPr userDrawn="1"/>
        </p:nvSpPr>
        <p:spPr>
          <a:xfrm rot="10800000">
            <a:off x="3814982" y="4268468"/>
            <a:ext cx="4562036" cy="2589532"/>
          </a:xfrm>
          <a:custGeom>
            <a:avLst/>
            <a:gdLst>
              <a:gd name="connsiteX0" fmla="*/ 1188117 w 4562036"/>
              <a:gd name="connsiteY0" fmla="*/ 0 h 2589532"/>
              <a:gd name="connsiteX1" fmla="*/ 4562036 w 4562036"/>
              <a:gd name="connsiteY1" fmla="*/ 0 h 2589532"/>
              <a:gd name="connsiteX2" fmla="*/ 2178811 w 4562036"/>
              <a:gd name="connsiteY2" fmla="*/ 2219035 h 2589532"/>
              <a:gd name="connsiteX3" fmla="*/ 366013 w 4562036"/>
              <a:gd name="connsiteY3" fmla="*/ 2299009 h 2589532"/>
              <a:gd name="connsiteX4" fmla="*/ 273076 w 4562036"/>
              <a:gd name="connsiteY4" fmla="*/ 915700 h 258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2036" h="2589532">
                <a:moveTo>
                  <a:pt x="1188117" y="0"/>
                </a:moveTo>
                <a:lnTo>
                  <a:pt x="4562036" y="0"/>
                </a:lnTo>
                <a:lnTo>
                  <a:pt x="2178811" y="2219035"/>
                </a:lnTo>
                <a:cubicBezTo>
                  <a:pt x="1683330" y="2680826"/>
                  <a:pt x="904179" y="2714879"/>
                  <a:pt x="366013" y="2299009"/>
                </a:cubicBezTo>
                <a:cubicBezTo>
                  <a:pt x="-82459" y="1952279"/>
                  <a:pt x="-125145" y="1314027"/>
                  <a:pt x="273076" y="915700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E25591-33DE-483E-AEEE-456D89899051}"/>
              </a:ext>
            </a:extLst>
          </p:cNvPr>
          <p:cNvCxnSpPr>
            <a:cxnSpLocks/>
          </p:cNvCxnSpPr>
          <p:nvPr userDrawn="1"/>
        </p:nvCxnSpPr>
        <p:spPr>
          <a:xfrm>
            <a:off x="0" y="3879669"/>
            <a:ext cx="2325189" cy="29783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2F5779-B9C4-4874-A8F5-2D9A5B09600B}"/>
              </a:ext>
            </a:extLst>
          </p:cNvPr>
          <p:cNvCxnSpPr>
            <a:cxnSpLocks/>
          </p:cNvCxnSpPr>
          <p:nvPr userDrawn="1"/>
        </p:nvCxnSpPr>
        <p:spPr>
          <a:xfrm>
            <a:off x="9866811" y="0"/>
            <a:ext cx="2325189" cy="297833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02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E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FE4FC24-EF64-4EB6-8F04-063274E3C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012" y="376276"/>
            <a:ext cx="11806913" cy="649097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06C6BB3-D003-4FC3-AE36-EF08B7E3F5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892" y="4502803"/>
            <a:ext cx="2686050" cy="22479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7390AB7-41F8-4D4D-829B-8EC4C9FD33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8021" y="3283603"/>
            <a:ext cx="3238500" cy="357439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9A86EFA-CFED-4F67-9B91-BE61B7C4596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2603" y="3046459"/>
            <a:ext cx="4953000" cy="381154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41B510-0063-4EAE-86BD-923EC8F7BB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585" y="2609961"/>
            <a:ext cx="828675" cy="8858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E2895F3-2FBB-4389-91B4-17C26116296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45486" b="2406"/>
          <a:stretch>
            <a:fillRect/>
          </a:stretch>
        </p:blipFill>
        <p:spPr>
          <a:xfrm>
            <a:off x="11353360" y="1788385"/>
            <a:ext cx="841180" cy="3207059"/>
          </a:xfrm>
          <a:custGeom>
            <a:avLst/>
            <a:gdLst>
              <a:gd name="connsiteX0" fmla="*/ 0 w 841180"/>
              <a:gd name="connsiteY0" fmla="*/ 0 h 3207059"/>
              <a:gd name="connsiteX1" fmla="*/ 841180 w 841180"/>
              <a:gd name="connsiteY1" fmla="*/ 0 h 3207059"/>
              <a:gd name="connsiteX2" fmla="*/ 841180 w 841180"/>
              <a:gd name="connsiteY2" fmla="*/ 3207059 h 3207059"/>
              <a:gd name="connsiteX3" fmla="*/ 0 w 841180"/>
              <a:gd name="connsiteY3" fmla="*/ 3207059 h 320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180" h="3207059">
                <a:moveTo>
                  <a:pt x="0" y="0"/>
                </a:moveTo>
                <a:lnTo>
                  <a:pt x="841180" y="0"/>
                </a:lnTo>
                <a:lnTo>
                  <a:pt x="841180" y="3207059"/>
                </a:lnTo>
                <a:lnTo>
                  <a:pt x="0" y="3207059"/>
                </a:lnTo>
                <a:close/>
              </a:path>
            </a:pathLst>
          </a:cu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080391F-98D7-4F31-A7F6-39E5CDD970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52603" y="3483848"/>
            <a:ext cx="4655873" cy="3374152"/>
          </a:xfrm>
          <a:prstGeom prst="rect">
            <a:avLst/>
          </a:prstGeom>
        </p:spPr>
      </p:pic>
      <p:sp>
        <p:nvSpPr>
          <p:cNvPr id="24" name="Graphic 12">
            <a:extLst>
              <a:ext uri="{FF2B5EF4-FFF2-40B4-BE49-F238E27FC236}">
                <a16:creationId xmlns:a16="http://schemas.microsoft.com/office/drawing/2014/main" id="{51379E2B-2EF3-41BE-9B80-41778867746B}"/>
              </a:ext>
            </a:extLst>
          </p:cNvPr>
          <p:cNvSpPr/>
          <p:nvPr/>
        </p:nvSpPr>
        <p:spPr>
          <a:xfrm>
            <a:off x="7201365" y="-7062"/>
            <a:ext cx="4990635" cy="4253673"/>
          </a:xfrm>
          <a:custGeom>
            <a:avLst/>
            <a:gdLst>
              <a:gd name="connsiteX0" fmla="*/ 2868 w 4999074"/>
              <a:gd name="connsiteY0" fmla="*/ 53394 h 4246613"/>
              <a:gd name="connsiteX1" fmla="*/ 383977 w 4999074"/>
              <a:gd name="connsiteY1" fmla="*/ 612297 h 4246613"/>
              <a:gd name="connsiteX2" fmla="*/ 1102497 w 4999074"/>
              <a:gd name="connsiteY2" fmla="*/ 643365 h 4246613"/>
              <a:gd name="connsiteX3" fmla="*/ 1821758 w 4999074"/>
              <a:gd name="connsiteY3" fmla="*/ 531732 h 4246613"/>
              <a:gd name="connsiteX4" fmla="*/ 2233656 w 4999074"/>
              <a:gd name="connsiteY4" fmla="*/ 622723 h 4246613"/>
              <a:gd name="connsiteX5" fmla="*/ 2470235 w 4999074"/>
              <a:gd name="connsiteY5" fmla="*/ 957096 h 4246613"/>
              <a:gd name="connsiteX6" fmla="*/ 2410456 w 4999074"/>
              <a:gd name="connsiteY6" fmla="*/ 1352445 h 4246613"/>
              <a:gd name="connsiteX7" fmla="*/ 2650844 w 4999074"/>
              <a:gd name="connsiteY7" fmla="*/ 1879438 h 4246613"/>
              <a:gd name="connsiteX8" fmla="*/ 3229808 w 4999074"/>
              <a:gd name="connsiteY8" fmla="*/ 1932516 h 4246613"/>
              <a:gd name="connsiteX9" fmla="*/ 3696406 w 4999074"/>
              <a:gd name="connsiteY9" fmla="*/ 1510101 h 4246613"/>
              <a:gd name="connsiteX10" fmla="*/ 4258864 w 4999074"/>
              <a:gd name="connsiteY10" fmla="*/ 1296734 h 4246613"/>
              <a:gd name="connsiteX11" fmla="*/ 4525916 w 4999074"/>
              <a:gd name="connsiteY11" fmla="*/ 1819198 h 4246613"/>
              <a:gd name="connsiteX12" fmla="*/ 4237915 w 4999074"/>
              <a:gd name="connsiteY12" fmla="*/ 2381576 h 4246613"/>
              <a:gd name="connsiteX13" fmla="*/ 4116769 w 4999074"/>
              <a:gd name="connsiteY13" fmla="*/ 2833690 h 4246613"/>
              <a:gd name="connsiteX14" fmla="*/ 4565169 w 4999074"/>
              <a:gd name="connsiteY14" fmla="*/ 3101609 h 4246613"/>
              <a:gd name="connsiteX15" fmla="*/ 4674148 w 4999074"/>
              <a:gd name="connsiteY15" fmla="*/ 3527289 h 4246613"/>
              <a:gd name="connsiteX16" fmla="*/ 4644734 w 4999074"/>
              <a:gd name="connsiteY16" fmla="*/ 3980562 h 4246613"/>
              <a:gd name="connsiteX17" fmla="*/ 4962043 w 4999074"/>
              <a:gd name="connsiteY17" fmla="*/ 4242268 h 4246613"/>
              <a:gd name="connsiteX18" fmla="*/ 4999075 w 4999074"/>
              <a:gd name="connsiteY18" fmla="*/ 4032271 h 4246613"/>
              <a:gd name="connsiteX19" fmla="*/ 4999075 w 4999074"/>
              <a:gd name="connsiteY19" fmla="*/ 0 h 4246613"/>
              <a:gd name="connsiteX20" fmla="*/ 2868 w 4999074"/>
              <a:gd name="connsiteY20" fmla="*/ 53394 h 4246613"/>
              <a:gd name="connsiteX0" fmla="*/ 2369 w 5003313"/>
              <a:gd name="connsiteY0" fmla="*/ 5289 h 4250624"/>
              <a:gd name="connsiteX1" fmla="*/ 388215 w 5003313"/>
              <a:gd name="connsiteY1" fmla="*/ 616308 h 4250624"/>
              <a:gd name="connsiteX2" fmla="*/ 1106735 w 5003313"/>
              <a:gd name="connsiteY2" fmla="*/ 647376 h 4250624"/>
              <a:gd name="connsiteX3" fmla="*/ 1825996 w 5003313"/>
              <a:gd name="connsiteY3" fmla="*/ 535743 h 4250624"/>
              <a:gd name="connsiteX4" fmla="*/ 2237894 w 5003313"/>
              <a:gd name="connsiteY4" fmla="*/ 626734 h 4250624"/>
              <a:gd name="connsiteX5" fmla="*/ 2474473 w 5003313"/>
              <a:gd name="connsiteY5" fmla="*/ 961107 h 4250624"/>
              <a:gd name="connsiteX6" fmla="*/ 2414694 w 5003313"/>
              <a:gd name="connsiteY6" fmla="*/ 1356456 h 4250624"/>
              <a:gd name="connsiteX7" fmla="*/ 2655082 w 5003313"/>
              <a:gd name="connsiteY7" fmla="*/ 1883449 h 4250624"/>
              <a:gd name="connsiteX8" fmla="*/ 3234046 w 5003313"/>
              <a:gd name="connsiteY8" fmla="*/ 1936527 h 4250624"/>
              <a:gd name="connsiteX9" fmla="*/ 3700644 w 5003313"/>
              <a:gd name="connsiteY9" fmla="*/ 1514112 h 4250624"/>
              <a:gd name="connsiteX10" fmla="*/ 4263102 w 5003313"/>
              <a:gd name="connsiteY10" fmla="*/ 1300745 h 4250624"/>
              <a:gd name="connsiteX11" fmla="*/ 4530154 w 5003313"/>
              <a:gd name="connsiteY11" fmla="*/ 1823209 h 4250624"/>
              <a:gd name="connsiteX12" fmla="*/ 4242153 w 5003313"/>
              <a:gd name="connsiteY12" fmla="*/ 2385587 h 4250624"/>
              <a:gd name="connsiteX13" fmla="*/ 4121007 w 5003313"/>
              <a:gd name="connsiteY13" fmla="*/ 2837701 h 4250624"/>
              <a:gd name="connsiteX14" fmla="*/ 4569407 w 5003313"/>
              <a:gd name="connsiteY14" fmla="*/ 3105620 h 4250624"/>
              <a:gd name="connsiteX15" fmla="*/ 4678386 w 5003313"/>
              <a:gd name="connsiteY15" fmla="*/ 3531300 h 4250624"/>
              <a:gd name="connsiteX16" fmla="*/ 4648972 w 5003313"/>
              <a:gd name="connsiteY16" fmla="*/ 3984573 h 4250624"/>
              <a:gd name="connsiteX17" fmla="*/ 4966281 w 5003313"/>
              <a:gd name="connsiteY17" fmla="*/ 4246279 h 4250624"/>
              <a:gd name="connsiteX18" fmla="*/ 5003313 w 5003313"/>
              <a:gd name="connsiteY18" fmla="*/ 4036282 h 4250624"/>
              <a:gd name="connsiteX19" fmla="*/ 5003313 w 5003313"/>
              <a:gd name="connsiteY19" fmla="*/ 4011 h 4250624"/>
              <a:gd name="connsiteX20" fmla="*/ 2369 w 5003313"/>
              <a:gd name="connsiteY20" fmla="*/ 5289 h 4250624"/>
              <a:gd name="connsiteX0" fmla="*/ 2369 w 5003313"/>
              <a:gd name="connsiteY0" fmla="*/ 1278 h 4246613"/>
              <a:gd name="connsiteX1" fmla="*/ 388215 w 5003313"/>
              <a:gd name="connsiteY1" fmla="*/ 612297 h 4246613"/>
              <a:gd name="connsiteX2" fmla="*/ 1106735 w 5003313"/>
              <a:gd name="connsiteY2" fmla="*/ 643365 h 4246613"/>
              <a:gd name="connsiteX3" fmla="*/ 1825996 w 5003313"/>
              <a:gd name="connsiteY3" fmla="*/ 531732 h 4246613"/>
              <a:gd name="connsiteX4" fmla="*/ 2237894 w 5003313"/>
              <a:gd name="connsiteY4" fmla="*/ 622723 h 4246613"/>
              <a:gd name="connsiteX5" fmla="*/ 2474473 w 5003313"/>
              <a:gd name="connsiteY5" fmla="*/ 957096 h 4246613"/>
              <a:gd name="connsiteX6" fmla="*/ 2414694 w 5003313"/>
              <a:gd name="connsiteY6" fmla="*/ 1352445 h 4246613"/>
              <a:gd name="connsiteX7" fmla="*/ 2655082 w 5003313"/>
              <a:gd name="connsiteY7" fmla="*/ 1879438 h 4246613"/>
              <a:gd name="connsiteX8" fmla="*/ 3234046 w 5003313"/>
              <a:gd name="connsiteY8" fmla="*/ 1932516 h 4246613"/>
              <a:gd name="connsiteX9" fmla="*/ 3700644 w 5003313"/>
              <a:gd name="connsiteY9" fmla="*/ 1510101 h 4246613"/>
              <a:gd name="connsiteX10" fmla="*/ 4263102 w 5003313"/>
              <a:gd name="connsiteY10" fmla="*/ 1296734 h 4246613"/>
              <a:gd name="connsiteX11" fmla="*/ 4530154 w 5003313"/>
              <a:gd name="connsiteY11" fmla="*/ 1819198 h 4246613"/>
              <a:gd name="connsiteX12" fmla="*/ 4242153 w 5003313"/>
              <a:gd name="connsiteY12" fmla="*/ 2381576 h 4246613"/>
              <a:gd name="connsiteX13" fmla="*/ 4121007 w 5003313"/>
              <a:gd name="connsiteY13" fmla="*/ 2833690 h 4246613"/>
              <a:gd name="connsiteX14" fmla="*/ 4569407 w 5003313"/>
              <a:gd name="connsiteY14" fmla="*/ 3101609 h 4246613"/>
              <a:gd name="connsiteX15" fmla="*/ 4678386 w 5003313"/>
              <a:gd name="connsiteY15" fmla="*/ 3527289 h 4246613"/>
              <a:gd name="connsiteX16" fmla="*/ 4648972 w 5003313"/>
              <a:gd name="connsiteY16" fmla="*/ 3980562 h 4246613"/>
              <a:gd name="connsiteX17" fmla="*/ 4966281 w 5003313"/>
              <a:gd name="connsiteY17" fmla="*/ 4242268 h 4246613"/>
              <a:gd name="connsiteX18" fmla="*/ 5003313 w 5003313"/>
              <a:gd name="connsiteY18" fmla="*/ 4032271 h 4246613"/>
              <a:gd name="connsiteX19" fmla="*/ 5003313 w 5003313"/>
              <a:gd name="connsiteY19" fmla="*/ 0 h 4246613"/>
              <a:gd name="connsiteX20" fmla="*/ 2369 w 5003313"/>
              <a:gd name="connsiteY20" fmla="*/ 1278 h 4246613"/>
              <a:gd name="connsiteX0" fmla="*/ 2369 w 5003313"/>
              <a:gd name="connsiteY0" fmla="*/ 3444 h 4248779"/>
              <a:gd name="connsiteX1" fmla="*/ 388215 w 5003313"/>
              <a:gd name="connsiteY1" fmla="*/ 614463 h 4248779"/>
              <a:gd name="connsiteX2" fmla="*/ 1106735 w 5003313"/>
              <a:gd name="connsiteY2" fmla="*/ 645531 h 4248779"/>
              <a:gd name="connsiteX3" fmla="*/ 1825996 w 5003313"/>
              <a:gd name="connsiteY3" fmla="*/ 533898 h 4248779"/>
              <a:gd name="connsiteX4" fmla="*/ 2237894 w 5003313"/>
              <a:gd name="connsiteY4" fmla="*/ 624889 h 4248779"/>
              <a:gd name="connsiteX5" fmla="*/ 2474473 w 5003313"/>
              <a:gd name="connsiteY5" fmla="*/ 959262 h 4248779"/>
              <a:gd name="connsiteX6" fmla="*/ 2414694 w 5003313"/>
              <a:gd name="connsiteY6" fmla="*/ 1354611 h 4248779"/>
              <a:gd name="connsiteX7" fmla="*/ 2655082 w 5003313"/>
              <a:gd name="connsiteY7" fmla="*/ 1881604 h 4248779"/>
              <a:gd name="connsiteX8" fmla="*/ 3234046 w 5003313"/>
              <a:gd name="connsiteY8" fmla="*/ 1934682 h 4248779"/>
              <a:gd name="connsiteX9" fmla="*/ 3700644 w 5003313"/>
              <a:gd name="connsiteY9" fmla="*/ 1512267 h 4248779"/>
              <a:gd name="connsiteX10" fmla="*/ 4263102 w 5003313"/>
              <a:gd name="connsiteY10" fmla="*/ 1298900 h 4248779"/>
              <a:gd name="connsiteX11" fmla="*/ 4530154 w 5003313"/>
              <a:gd name="connsiteY11" fmla="*/ 1821364 h 4248779"/>
              <a:gd name="connsiteX12" fmla="*/ 4242153 w 5003313"/>
              <a:gd name="connsiteY12" fmla="*/ 2383742 h 4248779"/>
              <a:gd name="connsiteX13" fmla="*/ 4121007 w 5003313"/>
              <a:gd name="connsiteY13" fmla="*/ 2835856 h 4248779"/>
              <a:gd name="connsiteX14" fmla="*/ 4569407 w 5003313"/>
              <a:gd name="connsiteY14" fmla="*/ 3103775 h 4248779"/>
              <a:gd name="connsiteX15" fmla="*/ 4678386 w 5003313"/>
              <a:gd name="connsiteY15" fmla="*/ 3529455 h 4248779"/>
              <a:gd name="connsiteX16" fmla="*/ 4648972 w 5003313"/>
              <a:gd name="connsiteY16" fmla="*/ 3982728 h 4248779"/>
              <a:gd name="connsiteX17" fmla="*/ 4966281 w 5003313"/>
              <a:gd name="connsiteY17" fmla="*/ 4244434 h 4248779"/>
              <a:gd name="connsiteX18" fmla="*/ 5003313 w 5003313"/>
              <a:gd name="connsiteY18" fmla="*/ 4034437 h 4248779"/>
              <a:gd name="connsiteX19" fmla="*/ 5003313 w 5003313"/>
              <a:gd name="connsiteY19" fmla="*/ 2166 h 4248779"/>
              <a:gd name="connsiteX20" fmla="*/ 2369 w 5003313"/>
              <a:gd name="connsiteY20" fmla="*/ 3444 h 4248779"/>
              <a:gd name="connsiteX0" fmla="*/ 2079 w 5045663"/>
              <a:gd name="connsiteY0" fmla="*/ 3042 h 4253115"/>
              <a:gd name="connsiteX1" fmla="*/ 430565 w 5045663"/>
              <a:gd name="connsiteY1" fmla="*/ 618799 h 4253115"/>
              <a:gd name="connsiteX2" fmla="*/ 1149085 w 5045663"/>
              <a:gd name="connsiteY2" fmla="*/ 649867 h 4253115"/>
              <a:gd name="connsiteX3" fmla="*/ 1868346 w 5045663"/>
              <a:gd name="connsiteY3" fmla="*/ 538234 h 4253115"/>
              <a:gd name="connsiteX4" fmla="*/ 2280244 w 5045663"/>
              <a:gd name="connsiteY4" fmla="*/ 629225 h 4253115"/>
              <a:gd name="connsiteX5" fmla="*/ 2516823 w 5045663"/>
              <a:gd name="connsiteY5" fmla="*/ 963598 h 4253115"/>
              <a:gd name="connsiteX6" fmla="*/ 2457044 w 5045663"/>
              <a:gd name="connsiteY6" fmla="*/ 1358947 h 4253115"/>
              <a:gd name="connsiteX7" fmla="*/ 2697432 w 5045663"/>
              <a:gd name="connsiteY7" fmla="*/ 1885940 h 4253115"/>
              <a:gd name="connsiteX8" fmla="*/ 3276396 w 5045663"/>
              <a:gd name="connsiteY8" fmla="*/ 1939018 h 4253115"/>
              <a:gd name="connsiteX9" fmla="*/ 3742994 w 5045663"/>
              <a:gd name="connsiteY9" fmla="*/ 1516603 h 4253115"/>
              <a:gd name="connsiteX10" fmla="*/ 4305452 w 5045663"/>
              <a:gd name="connsiteY10" fmla="*/ 1303236 h 4253115"/>
              <a:gd name="connsiteX11" fmla="*/ 4572504 w 5045663"/>
              <a:gd name="connsiteY11" fmla="*/ 1825700 h 4253115"/>
              <a:gd name="connsiteX12" fmla="*/ 4284503 w 5045663"/>
              <a:gd name="connsiteY12" fmla="*/ 2388078 h 4253115"/>
              <a:gd name="connsiteX13" fmla="*/ 4163357 w 5045663"/>
              <a:gd name="connsiteY13" fmla="*/ 2840192 h 4253115"/>
              <a:gd name="connsiteX14" fmla="*/ 4611757 w 5045663"/>
              <a:gd name="connsiteY14" fmla="*/ 3108111 h 4253115"/>
              <a:gd name="connsiteX15" fmla="*/ 4720736 w 5045663"/>
              <a:gd name="connsiteY15" fmla="*/ 3533791 h 4253115"/>
              <a:gd name="connsiteX16" fmla="*/ 4691322 w 5045663"/>
              <a:gd name="connsiteY16" fmla="*/ 3987064 h 4253115"/>
              <a:gd name="connsiteX17" fmla="*/ 5008631 w 5045663"/>
              <a:gd name="connsiteY17" fmla="*/ 4248770 h 4253115"/>
              <a:gd name="connsiteX18" fmla="*/ 5045663 w 5045663"/>
              <a:gd name="connsiteY18" fmla="*/ 4038773 h 4253115"/>
              <a:gd name="connsiteX19" fmla="*/ 5045663 w 5045663"/>
              <a:gd name="connsiteY19" fmla="*/ 6502 h 4253115"/>
              <a:gd name="connsiteX20" fmla="*/ 2079 w 5045663"/>
              <a:gd name="connsiteY20" fmla="*/ 3042 h 4253115"/>
              <a:gd name="connsiteX0" fmla="*/ 2079 w 5045663"/>
              <a:gd name="connsiteY0" fmla="*/ 3042 h 4253115"/>
              <a:gd name="connsiteX1" fmla="*/ 430565 w 5045663"/>
              <a:gd name="connsiteY1" fmla="*/ 618799 h 4253115"/>
              <a:gd name="connsiteX2" fmla="*/ 1149085 w 5045663"/>
              <a:gd name="connsiteY2" fmla="*/ 649867 h 4253115"/>
              <a:gd name="connsiteX3" fmla="*/ 1868346 w 5045663"/>
              <a:gd name="connsiteY3" fmla="*/ 538234 h 4253115"/>
              <a:gd name="connsiteX4" fmla="*/ 2280244 w 5045663"/>
              <a:gd name="connsiteY4" fmla="*/ 629225 h 4253115"/>
              <a:gd name="connsiteX5" fmla="*/ 2516823 w 5045663"/>
              <a:gd name="connsiteY5" fmla="*/ 963598 h 4253115"/>
              <a:gd name="connsiteX6" fmla="*/ 2457044 w 5045663"/>
              <a:gd name="connsiteY6" fmla="*/ 1358947 h 4253115"/>
              <a:gd name="connsiteX7" fmla="*/ 2697432 w 5045663"/>
              <a:gd name="connsiteY7" fmla="*/ 1885940 h 4253115"/>
              <a:gd name="connsiteX8" fmla="*/ 3276396 w 5045663"/>
              <a:gd name="connsiteY8" fmla="*/ 1939018 h 4253115"/>
              <a:gd name="connsiteX9" fmla="*/ 3742994 w 5045663"/>
              <a:gd name="connsiteY9" fmla="*/ 1516603 h 4253115"/>
              <a:gd name="connsiteX10" fmla="*/ 4305452 w 5045663"/>
              <a:gd name="connsiteY10" fmla="*/ 1303236 h 4253115"/>
              <a:gd name="connsiteX11" fmla="*/ 4572504 w 5045663"/>
              <a:gd name="connsiteY11" fmla="*/ 1825700 h 4253115"/>
              <a:gd name="connsiteX12" fmla="*/ 4284503 w 5045663"/>
              <a:gd name="connsiteY12" fmla="*/ 2388078 h 4253115"/>
              <a:gd name="connsiteX13" fmla="*/ 4163357 w 5045663"/>
              <a:gd name="connsiteY13" fmla="*/ 2840192 h 4253115"/>
              <a:gd name="connsiteX14" fmla="*/ 4611757 w 5045663"/>
              <a:gd name="connsiteY14" fmla="*/ 3108111 h 4253115"/>
              <a:gd name="connsiteX15" fmla="*/ 4720736 w 5045663"/>
              <a:gd name="connsiteY15" fmla="*/ 3533791 h 4253115"/>
              <a:gd name="connsiteX16" fmla="*/ 4691322 w 5045663"/>
              <a:gd name="connsiteY16" fmla="*/ 3987064 h 4253115"/>
              <a:gd name="connsiteX17" fmla="*/ 5008631 w 5045663"/>
              <a:gd name="connsiteY17" fmla="*/ 4248770 h 4253115"/>
              <a:gd name="connsiteX18" fmla="*/ 5045663 w 5045663"/>
              <a:gd name="connsiteY18" fmla="*/ 4038773 h 4253115"/>
              <a:gd name="connsiteX19" fmla="*/ 5045663 w 5045663"/>
              <a:gd name="connsiteY19" fmla="*/ 6502 h 4253115"/>
              <a:gd name="connsiteX20" fmla="*/ 2079 w 5045663"/>
              <a:gd name="connsiteY20" fmla="*/ 3042 h 4253115"/>
              <a:gd name="connsiteX0" fmla="*/ 2079 w 5045663"/>
              <a:gd name="connsiteY0" fmla="*/ 0 h 4250073"/>
              <a:gd name="connsiteX1" fmla="*/ 430565 w 5045663"/>
              <a:gd name="connsiteY1" fmla="*/ 615757 h 4250073"/>
              <a:gd name="connsiteX2" fmla="*/ 1149085 w 5045663"/>
              <a:gd name="connsiteY2" fmla="*/ 646825 h 4250073"/>
              <a:gd name="connsiteX3" fmla="*/ 1868346 w 5045663"/>
              <a:gd name="connsiteY3" fmla="*/ 535192 h 4250073"/>
              <a:gd name="connsiteX4" fmla="*/ 2280244 w 5045663"/>
              <a:gd name="connsiteY4" fmla="*/ 626183 h 4250073"/>
              <a:gd name="connsiteX5" fmla="*/ 2516823 w 5045663"/>
              <a:gd name="connsiteY5" fmla="*/ 960556 h 4250073"/>
              <a:gd name="connsiteX6" fmla="*/ 2457044 w 5045663"/>
              <a:gd name="connsiteY6" fmla="*/ 1355905 h 4250073"/>
              <a:gd name="connsiteX7" fmla="*/ 2697432 w 5045663"/>
              <a:gd name="connsiteY7" fmla="*/ 1882898 h 4250073"/>
              <a:gd name="connsiteX8" fmla="*/ 3276396 w 5045663"/>
              <a:gd name="connsiteY8" fmla="*/ 1935976 h 4250073"/>
              <a:gd name="connsiteX9" fmla="*/ 3742994 w 5045663"/>
              <a:gd name="connsiteY9" fmla="*/ 1513561 h 4250073"/>
              <a:gd name="connsiteX10" fmla="*/ 4305452 w 5045663"/>
              <a:gd name="connsiteY10" fmla="*/ 1300194 h 4250073"/>
              <a:gd name="connsiteX11" fmla="*/ 4572504 w 5045663"/>
              <a:gd name="connsiteY11" fmla="*/ 1822658 h 4250073"/>
              <a:gd name="connsiteX12" fmla="*/ 4284503 w 5045663"/>
              <a:gd name="connsiteY12" fmla="*/ 2385036 h 4250073"/>
              <a:gd name="connsiteX13" fmla="*/ 4163357 w 5045663"/>
              <a:gd name="connsiteY13" fmla="*/ 2837150 h 4250073"/>
              <a:gd name="connsiteX14" fmla="*/ 4611757 w 5045663"/>
              <a:gd name="connsiteY14" fmla="*/ 3105069 h 4250073"/>
              <a:gd name="connsiteX15" fmla="*/ 4720736 w 5045663"/>
              <a:gd name="connsiteY15" fmla="*/ 3530749 h 4250073"/>
              <a:gd name="connsiteX16" fmla="*/ 4691322 w 5045663"/>
              <a:gd name="connsiteY16" fmla="*/ 3984022 h 4250073"/>
              <a:gd name="connsiteX17" fmla="*/ 5008631 w 5045663"/>
              <a:gd name="connsiteY17" fmla="*/ 4245728 h 4250073"/>
              <a:gd name="connsiteX18" fmla="*/ 5045663 w 5045663"/>
              <a:gd name="connsiteY18" fmla="*/ 4035731 h 4250073"/>
              <a:gd name="connsiteX19" fmla="*/ 5045663 w 5045663"/>
              <a:gd name="connsiteY19" fmla="*/ 3460 h 4250073"/>
              <a:gd name="connsiteX20" fmla="*/ 2079 w 5045663"/>
              <a:gd name="connsiteY20" fmla="*/ 0 h 4250073"/>
              <a:gd name="connsiteX0" fmla="*/ 2079 w 5045663"/>
              <a:gd name="connsiteY0" fmla="*/ 359 h 4250432"/>
              <a:gd name="connsiteX1" fmla="*/ 430565 w 5045663"/>
              <a:gd name="connsiteY1" fmla="*/ 616116 h 4250432"/>
              <a:gd name="connsiteX2" fmla="*/ 1149085 w 5045663"/>
              <a:gd name="connsiteY2" fmla="*/ 647184 h 4250432"/>
              <a:gd name="connsiteX3" fmla="*/ 1868346 w 5045663"/>
              <a:gd name="connsiteY3" fmla="*/ 535551 h 4250432"/>
              <a:gd name="connsiteX4" fmla="*/ 2280244 w 5045663"/>
              <a:gd name="connsiteY4" fmla="*/ 626542 h 4250432"/>
              <a:gd name="connsiteX5" fmla="*/ 2516823 w 5045663"/>
              <a:gd name="connsiteY5" fmla="*/ 960915 h 4250432"/>
              <a:gd name="connsiteX6" fmla="*/ 2457044 w 5045663"/>
              <a:gd name="connsiteY6" fmla="*/ 1356264 h 4250432"/>
              <a:gd name="connsiteX7" fmla="*/ 2697432 w 5045663"/>
              <a:gd name="connsiteY7" fmla="*/ 1883257 h 4250432"/>
              <a:gd name="connsiteX8" fmla="*/ 3276396 w 5045663"/>
              <a:gd name="connsiteY8" fmla="*/ 1936335 h 4250432"/>
              <a:gd name="connsiteX9" fmla="*/ 3742994 w 5045663"/>
              <a:gd name="connsiteY9" fmla="*/ 1513920 h 4250432"/>
              <a:gd name="connsiteX10" fmla="*/ 4305452 w 5045663"/>
              <a:gd name="connsiteY10" fmla="*/ 1300553 h 4250432"/>
              <a:gd name="connsiteX11" fmla="*/ 4572504 w 5045663"/>
              <a:gd name="connsiteY11" fmla="*/ 1823017 h 4250432"/>
              <a:gd name="connsiteX12" fmla="*/ 4284503 w 5045663"/>
              <a:gd name="connsiteY12" fmla="*/ 2385395 h 4250432"/>
              <a:gd name="connsiteX13" fmla="*/ 4163357 w 5045663"/>
              <a:gd name="connsiteY13" fmla="*/ 2837509 h 4250432"/>
              <a:gd name="connsiteX14" fmla="*/ 4611757 w 5045663"/>
              <a:gd name="connsiteY14" fmla="*/ 3105428 h 4250432"/>
              <a:gd name="connsiteX15" fmla="*/ 4720736 w 5045663"/>
              <a:gd name="connsiteY15" fmla="*/ 3531108 h 4250432"/>
              <a:gd name="connsiteX16" fmla="*/ 4691322 w 5045663"/>
              <a:gd name="connsiteY16" fmla="*/ 3984381 h 4250432"/>
              <a:gd name="connsiteX17" fmla="*/ 5008631 w 5045663"/>
              <a:gd name="connsiteY17" fmla="*/ 4246087 h 4250432"/>
              <a:gd name="connsiteX18" fmla="*/ 5045663 w 5045663"/>
              <a:gd name="connsiteY18" fmla="*/ 4036090 h 4250432"/>
              <a:gd name="connsiteX19" fmla="*/ 5045663 w 5045663"/>
              <a:gd name="connsiteY19" fmla="*/ 3819 h 4250432"/>
              <a:gd name="connsiteX20" fmla="*/ 2079 w 5045663"/>
              <a:gd name="connsiteY20" fmla="*/ 359 h 4250432"/>
              <a:gd name="connsiteX0" fmla="*/ 2079 w 5045663"/>
              <a:gd name="connsiteY0" fmla="*/ 3600 h 4253673"/>
              <a:gd name="connsiteX1" fmla="*/ 430565 w 5045663"/>
              <a:gd name="connsiteY1" fmla="*/ 619357 h 4253673"/>
              <a:gd name="connsiteX2" fmla="*/ 1149085 w 5045663"/>
              <a:gd name="connsiteY2" fmla="*/ 650425 h 4253673"/>
              <a:gd name="connsiteX3" fmla="*/ 1868346 w 5045663"/>
              <a:gd name="connsiteY3" fmla="*/ 538792 h 4253673"/>
              <a:gd name="connsiteX4" fmla="*/ 2280244 w 5045663"/>
              <a:gd name="connsiteY4" fmla="*/ 629783 h 4253673"/>
              <a:gd name="connsiteX5" fmla="*/ 2516823 w 5045663"/>
              <a:gd name="connsiteY5" fmla="*/ 964156 h 4253673"/>
              <a:gd name="connsiteX6" fmla="*/ 2457044 w 5045663"/>
              <a:gd name="connsiteY6" fmla="*/ 1359505 h 4253673"/>
              <a:gd name="connsiteX7" fmla="*/ 2697432 w 5045663"/>
              <a:gd name="connsiteY7" fmla="*/ 1886498 h 4253673"/>
              <a:gd name="connsiteX8" fmla="*/ 3276396 w 5045663"/>
              <a:gd name="connsiteY8" fmla="*/ 1939576 h 4253673"/>
              <a:gd name="connsiteX9" fmla="*/ 3742994 w 5045663"/>
              <a:gd name="connsiteY9" fmla="*/ 1517161 h 4253673"/>
              <a:gd name="connsiteX10" fmla="*/ 4305452 w 5045663"/>
              <a:gd name="connsiteY10" fmla="*/ 1303794 h 4253673"/>
              <a:gd name="connsiteX11" fmla="*/ 4572504 w 5045663"/>
              <a:gd name="connsiteY11" fmla="*/ 1826258 h 4253673"/>
              <a:gd name="connsiteX12" fmla="*/ 4284503 w 5045663"/>
              <a:gd name="connsiteY12" fmla="*/ 2388636 h 4253673"/>
              <a:gd name="connsiteX13" fmla="*/ 4163357 w 5045663"/>
              <a:gd name="connsiteY13" fmla="*/ 2840750 h 4253673"/>
              <a:gd name="connsiteX14" fmla="*/ 4611757 w 5045663"/>
              <a:gd name="connsiteY14" fmla="*/ 3108669 h 4253673"/>
              <a:gd name="connsiteX15" fmla="*/ 4720736 w 5045663"/>
              <a:gd name="connsiteY15" fmla="*/ 3534349 h 4253673"/>
              <a:gd name="connsiteX16" fmla="*/ 4691322 w 5045663"/>
              <a:gd name="connsiteY16" fmla="*/ 3987622 h 4253673"/>
              <a:gd name="connsiteX17" fmla="*/ 5008631 w 5045663"/>
              <a:gd name="connsiteY17" fmla="*/ 4249328 h 4253673"/>
              <a:gd name="connsiteX18" fmla="*/ 5045663 w 5045663"/>
              <a:gd name="connsiteY18" fmla="*/ 4039331 h 4253673"/>
              <a:gd name="connsiteX19" fmla="*/ 5045663 w 5045663"/>
              <a:gd name="connsiteY19" fmla="*/ 7060 h 4253673"/>
              <a:gd name="connsiteX20" fmla="*/ 2079 w 5045663"/>
              <a:gd name="connsiteY20" fmla="*/ 3600 h 425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5663" h="4253673">
                <a:moveTo>
                  <a:pt x="2079" y="3600"/>
                </a:moveTo>
                <a:cubicBezTo>
                  <a:pt x="-26170" y="243927"/>
                  <a:pt x="239397" y="511553"/>
                  <a:pt x="430565" y="619357"/>
                </a:cubicBezTo>
                <a:cubicBezTo>
                  <a:pt x="621733" y="727161"/>
                  <a:pt x="909861" y="693288"/>
                  <a:pt x="1149085" y="650425"/>
                </a:cubicBezTo>
                <a:cubicBezTo>
                  <a:pt x="1388310" y="607667"/>
                  <a:pt x="1625312" y="541003"/>
                  <a:pt x="1868346" y="538792"/>
                </a:cubicBezTo>
                <a:cubicBezTo>
                  <a:pt x="2010653" y="537528"/>
                  <a:pt x="2156558" y="559749"/>
                  <a:pt x="2280244" y="629783"/>
                </a:cubicBezTo>
                <a:cubicBezTo>
                  <a:pt x="2403930" y="699817"/>
                  <a:pt x="2502434" y="823245"/>
                  <a:pt x="2516823" y="964156"/>
                </a:cubicBezTo>
                <a:cubicBezTo>
                  <a:pt x="2530472" y="1097273"/>
                  <a:pt x="2470481" y="1226388"/>
                  <a:pt x="2457044" y="1359505"/>
                </a:cubicBezTo>
                <a:cubicBezTo>
                  <a:pt x="2436729" y="1560655"/>
                  <a:pt x="2531953" y="1769283"/>
                  <a:pt x="2697432" y="1886498"/>
                </a:cubicBezTo>
                <a:cubicBezTo>
                  <a:pt x="2862910" y="2003607"/>
                  <a:pt x="3092189" y="2024670"/>
                  <a:pt x="3276396" y="1939576"/>
                </a:cubicBezTo>
                <a:cubicBezTo>
                  <a:pt x="3468431" y="1850796"/>
                  <a:pt x="3594762" y="1667655"/>
                  <a:pt x="3742994" y="1517161"/>
                </a:cubicBezTo>
                <a:cubicBezTo>
                  <a:pt x="3891227" y="1366667"/>
                  <a:pt x="4104318" y="1237867"/>
                  <a:pt x="4305452" y="1303794"/>
                </a:cubicBezTo>
                <a:cubicBezTo>
                  <a:pt x="4508386" y="1370247"/>
                  <a:pt x="4604986" y="1616156"/>
                  <a:pt x="4572504" y="1826258"/>
                </a:cubicBezTo>
                <a:cubicBezTo>
                  <a:pt x="4540022" y="2036360"/>
                  <a:pt x="4411363" y="2217606"/>
                  <a:pt x="4284503" y="2388636"/>
                </a:cubicBezTo>
                <a:cubicBezTo>
                  <a:pt x="4185787" y="2521753"/>
                  <a:pt x="4081887" y="2696469"/>
                  <a:pt x="4163357" y="2840750"/>
                </a:cubicBezTo>
                <a:cubicBezTo>
                  <a:pt x="4250222" y="2994614"/>
                  <a:pt x="4480982" y="2989559"/>
                  <a:pt x="4611757" y="3108669"/>
                </a:cubicBezTo>
                <a:cubicBezTo>
                  <a:pt x="4724545" y="3211351"/>
                  <a:pt x="4738617" y="3383118"/>
                  <a:pt x="4720736" y="3534349"/>
                </a:cubicBezTo>
                <a:cubicBezTo>
                  <a:pt x="4702855" y="3685475"/>
                  <a:pt x="4661062" y="3838391"/>
                  <a:pt x="4691322" y="3987622"/>
                </a:cubicBezTo>
                <a:cubicBezTo>
                  <a:pt x="4721583" y="4136852"/>
                  <a:pt x="4859023" y="4280711"/>
                  <a:pt x="5008631" y="4249328"/>
                </a:cubicBezTo>
                <a:cubicBezTo>
                  <a:pt x="5010006" y="4176871"/>
                  <a:pt x="5044287" y="4111787"/>
                  <a:pt x="5045663" y="4039331"/>
                </a:cubicBezTo>
                <a:lnTo>
                  <a:pt x="5045663" y="7060"/>
                </a:lnTo>
                <a:cubicBezTo>
                  <a:pt x="3375524" y="-3568"/>
                  <a:pt x="4410681" y="14"/>
                  <a:pt x="2079" y="3600"/>
                </a:cubicBezTo>
                <a:close/>
              </a:path>
            </a:pathLst>
          </a:custGeom>
          <a:solidFill>
            <a:srgbClr val="FFC86B"/>
          </a:solidFill>
          <a:ln w="10574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B433382-FC1C-4549-96ED-9058C94723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22828" y="0"/>
            <a:ext cx="4019121" cy="25347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F8375F3-D1C9-40AE-A0CA-721B7D9B997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93396" y="885302"/>
            <a:ext cx="285750" cy="3143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3993037-1012-4ABB-97BD-B663CF4587A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27866" y="5511091"/>
            <a:ext cx="285750" cy="31432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1A1E57F-7599-433E-9FA3-6AF84BA5F9B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482476" y="1790818"/>
            <a:ext cx="689818" cy="7588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CFF4DE2-2F58-4AC6-AE3C-645DBD4247C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198610" y="1386198"/>
            <a:ext cx="828675" cy="885825"/>
          </a:xfrm>
          <a:prstGeom prst="rect">
            <a:avLst/>
          </a:prstGeom>
        </p:spPr>
      </p:pic>
      <p:sp>
        <p:nvSpPr>
          <p:cNvPr id="21" name="Graphic 8">
            <a:extLst>
              <a:ext uri="{FF2B5EF4-FFF2-40B4-BE49-F238E27FC236}">
                <a16:creationId xmlns:a16="http://schemas.microsoft.com/office/drawing/2014/main" id="{ACA2D2A8-2F34-4A7D-8C76-8F51130131DD}"/>
              </a:ext>
            </a:extLst>
          </p:cNvPr>
          <p:cNvSpPr/>
          <p:nvPr/>
        </p:nvSpPr>
        <p:spPr>
          <a:xfrm>
            <a:off x="1" y="0"/>
            <a:ext cx="4788553" cy="2402310"/>
          </a:xfrm>
          <a:custGeom>
            <a:avLst/>
            <a:gdLst>
              <a:gd name="connsiteX0" fmla="*/ 4672855 w 4788553"/>
              <a:gd name="connsiteY0" fmla="*/ 22548 h 2402312"/>
              <a:gd name="connsiteX1" fmla="*/ 4624309 w 4788553"/>
              <a:gd name="connsiteY1" fmla="*/ 0 h 2402312"/>
              <a:gd name="connsiteX2" fmla="*/ 38936 w 4788553"/>
              <a:gd name="connsiteY2" fmla="*/ 0 h 2402312"/>
              <a:gd name="connsiteX3" fmla="*/ 0 w 4788553"/>
              <a:gd name="connsiteY3" fmla="*/ 2372849 h 2402312"/>
              <a:gd name="connsiteX4" fmla="*/ 1033386 w 4788553"/>
              <a:gd name="connsiteY4" fmla="*/ 1563368 h 2402312"/>
              <a:gd name="connsiteX5" fmla="*/ 2294095 w 4788553"/>
              <a:gd name="connsiteY5" fmla="*/ 1646674 h 2402312"/>
              <a:gd name="connsiteX6" fmla="*/ 2929999 w 4788553"/>
              <a:gd name="connsiteY6" fmla="*/ 2193500 h 2402312"/>
              <a:gd name="connsiteX7" fmla="*/ 3726454 w 4788553"/>
              <a:gd name="connsiteY7" fmla="*/ 2369063 h 2402312"/>
              <a:gd name="connsiteX8" fmla="*/ 4117971 w 4788553"/>
              <a:gd name="connsiteY8" fmla="*/ 1691942 h 2402312"/>
              <a:gd name="connsiteX9" fmla="*/ 3748490 w 4788553"/>
              <a:gd name="connsiteY9" fmla="*/ 1194687 h 2402312"/>
              <a:gd name="connsiteX10" fmla="*/ 3692322 w 4788553"/>
              <a:gd name="connsiteY10" fmla="*/ 624624 h 2402312"/>
              <a:gd name="connsiteX11" fmla="*/ 4103556 w 4788553"/>
              <a:gd name="connsiteY11" fmla="*/ 576259 h 2402312"/>
              <a:gd name="connsiteX12" fmla="*/ 4526885 w 4788553"/>
              <a:gd name="connsiteY12" fmla="*/ 637189 h 2402312"/>
              <a:gd name="connsiteX13" fmla="*/ 4779060 w 4788553"/>
              <a:gd name="connsiteY13" fmla="*/ 375738 h 2402312"/>
              <a:gd name="connsiteX14" fmla="*/ 4672855 w 4788553"/>
              <a:gd name="connsiteY14" fmla="*/ 22548 h 2402312"/>
              <a:gd name="connsiteX0" fmla="*/ 4683826 w 4799524"/>
              <a:gd name="connsiteY0" fmla="*/ 34271 h 2414035"/>
              <a:gd name="connsiteX1" fmla="*/ 4635280 w 4799524"/>
              <a:gd name="connsiteY1" fmla="*/ 11723 h 2414035"/>
              <a:gd name="connsiteX2" fmla="*/ 3015 w 4799524"/>
              <a:gd name="connsiteY2" fmla="*/ 0 h 2414035"/>
              <a:gd name="connsiteX3" fmla="*/ 10971 w 4799524"/>
              <a:gd name="connsiteY3" fmla="*/ 2384572 h 2414035"/>
              <a:gd name="connsiteX4" fmla="*/ 1044357 w 4799524"/>
              <a:gd name="connsiteY4" fmla="*/ 1575091 h 2414035"/>
              <a:gd name="connsiteX5" fmla="*/ 2305066 w 4799524"/>
              <a:gd name="connsiteY5" fmla="*/ 1658397 h 2414035"/>
              <a:gd name="connsiteX6" fmla="*/ 2940970 w 4799524"/>
              <a:gd name="connsiteY6" fmla="*/ 2205223 h 2414035"/>
              <a:gd name="connsiteX7" fmla="*/ 3737425 w 4799524"/>
              <a:gd name="connsiteY7" fmla="*/ 2380786 h 2414035"/>
              <a:gd name="connsiteX8" fmla="*/ 4128942 w 4799524"/>
              <a:gd name="connsiteY8" fmla="*/ 1703665 h 2414035"/>
              <a:gd name="connsiteX9" fmla="*/ 3759461 w 4799524"/>
              <a:gd name="connsiteY9" fmla="*/ 1206410 h 2414035"/>
              <a:gd name="connsiteX10" fmla="*/ 3703293 w 4799524"/>
              <a:gd name="connsiteY10" fmla="*/ 636347 h 2414035"/>
              <a:gd name="connsiteX11" fmla="*/ 4114527 w 4799524"/>
              <a:gd name="connsiteY11" fmla="*/ 587982 h 2414035"/>
              <a:gd name="connsiteX12" fmla="*/ 4537856 w 4799524"/>
              <a:gd name="connsiteY12" fmla="*/ 648912 h 2414035"/>
              <a:gd name="connsiteX13" fmla="*/ 4790031 w 4799524"/>
              <a:gd name="connsiteY13" fmla="*/ 387461 h 2414035"/>
              <a:gd name="connsiteX14" fmla="*/ 4683826 w 4799524"/>
              <a:gd name="connsiteY14" fmla="*/ 34271 h 2414035"/>
              <a:gd name="connsiteX0" fmla="*/ 4672855 w 4788553"/>
              <a:gd name="connsiteY0" fmla="*/ 57717 h 2437481"/>
              <a:gd name="connsiteX1" fmla="*/ 4624309 w 4788553"/>
              <a:gd name="connsiteY1" fmla="*/ 35169 h 2437481"/>
              <a:gd name="connsiteX2" fmla="*/ 15490 w 4788553"/>
              <a:gd name="connsiteY2" fmla="*/ 0 h 2437481"/>
              <a:gd name="connsiteX3" fmla="*/ 0 w 4788553"/>
              <a:gd name="connsiteY3" fmla="*/ 2408018 h 2437481"/>
              <a:gd name="connsiteX4" fmla="*/ 1033386 w 4788553"/>
              <a:gd name="connsiteY4" fmla="*/ 1598537 h 2437481"/>
              <a:gd name="connsiteX5" fmla="*/ 2294095 w 4788553"/>
              <a:gd name="connsiteY5" fmla="*/ 1681843 h 2437481"/>
              <a:gd name="connsiteX6" fmla="*/ 2929999 w 4788553"/>
              <a:gd name="connsiteY6" fmla="*/ 2228669 h 2437481"/>
              <a:gd name="connsiteX7" fmla="*/ 3726454 w 4788553"/>
              <a:gd name="connsiteY7" fmla="*/ 2404232 h 2437481"/>
              <a:gd name="connsiteX8" fmla="*/ 4117971 w 4788553"/>
              <a:gd name="connsiteY8" fmla="*/ 1727111 h 2437481"/>
              <a:gd name="connsiteX9" fmla="*/ 3748490 w 4788553"/>
              <a:gd name="connsiteY9" fmla="*/ 1229856 h 2437481"/>
              <a:gd name="connsiteX10" fmla="*/ 3692322 w 4788553"/>
              <a:gd name="connsiteY10" fmla="*/ 659793 h 2437481"/>
              <a:gd name="connsiteX11" fmla="*/ 4103556 w 4788553"/>
              <a:gd name="connsiteY11" fmla="*/ 611428 h 2437481"/>
              <a:gd name="connsiteX12" fmla="*/ 4526885 w 4788553"/>
              <a:gd name="connsiteY12" fmla="*/ 672358 h 2437481"/>
              <a:gd name="connsiteX13" fmla="*/ 4779060 w 4788553"/>
              <a:gd name="connsiteY13" fmla="*/ 410907 h 2437481"/>
              <a:gd name="connsiteX14" fmla="*/ 4672855 w 4788553"/>
              <a:gd name="connsiteY14" fmla="*/ 57717 h 2437481"/>
              <a:gd name="connsiteX0" fmla="*/ 4672855 w 4788553"/>
              <a:gd name="connsiteY0" fmla="*/ 57717 h 2437481"/>
              <a:gd name="connsiteX1" fmla="*/ 4624309 w 4788553"/>
              <a:gd name="connsiteY1" fmla="*/ 35169 h 2437481"/>
              <a:gd name="connsiteX2" fmla="*/ 15490 w 4788553"/>
              <a:gd name="connsiteY2" fmla="*/ 0 h 2437481"/>
              <a:gd name="connsiteX3" fmla="*/ 0 w 4788553"/>
              <a:gd name="connsiteY3" fmla="*/ 2408018 h 2437481"/>
              <a:gd name="connsiteX4" fmla="*/ 1033386 w 4788553"/>
              <a:gd name="connsiteY4" fmla="*/ 1598537 h 2437481"/>
              <a:gd name="connsiteX5" fmla="*/ 2294095 w 4788553"/>
              <a:gd name="connsiteY5" fmla="*/ 1681843 h 2437481"/>
              <a:gd name="connsiteX6" fmla="*/ 2929999 w 4788553"/>
              <a:gd name="connsiteY6" fmla="*/ 2228669 h 2437481"/>
              <a:gd name="connsiteX7" fmla="*/ 3726454 w 4788553"/>
              <a:gd name="connsiteY7" fmla="*/ 2404232 h 2437481"/>
              <a:gd name="connsiteX8" fmla="*/ 4117971 w 4788553"/>
              <a:gd name="connsiteY8" fmla="*/ 1727111 h 2437481"/>
              <a:gd name="connsiteX9" fmla="*/ 3748490 w 4788553"/>
              <a:gd name="connsiteY9" fmla="*/ 1229856 h 2437481"/>
              <a:gd name="connsiteX10" fmla="*/ 3692322 w 4788553"/>
              <a:gd name="connsiteY10" fmla="*/ 659793 h 2437481"/>
              <a:gd name="connsiteX11" fmla="*/ 4103556 w 4788553"/>
              <a:gd name="connsiteY11" fmla="*/ 611428 h 2437481"/>
              <a:gd name="connsiteX12" fmla="*/ 4526885 w 4788553"/>
              <a:gd name="connsiteY12" fmla="*/ 672358 h 2437481"/>
              <a:gd name="connsiteX13" fmla="*/ 4779060 w 4788553"/>
              <a:gd name="connsiteY13" fmla="*/ 410907 h 2437481"/>
              <a:gd name="connsiteX14" fmla="*/ 4672855 w 4788553"/>
              <a:gd name="connsiteY14" fmla="*/ 57717 h 2437481"/>
              <a:gd name="connsiteX0" fmla="*/ 4672855 w 4788553"/>
              <a:gd name="connsiteY0" fmla="*/ 57717 h 2437481"/>
              <a:gd name="connsiteX1" fmla="*/ 4624309 w 4788553"/>
              <a:gd name="connsiteY1" fmla="*/ 35169 h 2437481"/>
              <a:gd name="connsiteX2" fmla="*/ 15490 w 4788553"/>
              <a:gd name="connsiteY2" fmla="*/ 0 h 2437481"/>
              <a:gd name="connsiteX3" fmla="*/ 0 w 4788553"/>
              <a:gd name="connsiteY3" fmla="*/ 2408018 h 2437481"/>
              <a:gd name="connsiteX4" fmla="*/ 1033386 w 4788553"/>
              <a:gd name="connsiteY4" fmla="*/ 1598537 h 2437481"/>
              <a:gd name="connsiteX5" fmla="*/ 2294095 w 4788553"/>
              <a:gd name="connsiteY5" fmla="*/ 1681843 h 2437481"/>
              <a:gd name="connsiteX6" fmla="*/ 2929999 w 4788553"/>
              <a:gd name="connsiteY6" fmla="*/ 2228669 h 2437481"/>
              <a:gd name="connsiteX7" fmla="*/ 3726454 w 4788553"/>
              <a:gd name="connsiteY7" fmla="*/ 2404232 h 2437481"/>
              <a:gd name="connsiteX8" fmla="*/ 4117971 w 4788553"/>
              <a:gd name="connsiteY8" fmla="*/ 1727111 h 2437481"/>
              <a:gd name="connsiteX9" fmla="*/ 3748490 w 4788553"/>
              <a:gd name="connsiteY9" fmla="*/ 1229856 h 2437481"/>
              <a:gd name="connsiteX10" fmla="*/ 3692322 w 4788553"/>
              <a:gd name="connsiteY10" fmla="*/ 659793 h 2437481"/>
              <a:gd name="connsiteX11" fmla="*/ 4103556 w 4788553"/>
              <a:gd name="connsiteY11" fmla="*/ 611428 h 2437481"/>
              <a:gd name="connsiteX12" fmla="*/ 4526885 w 4788553"/>
              <a:gd name="connsiteY12" fmla="*/ 672358 h 2437481"/>
              <a:gd name="connsiteX13" fmla="*/ 4779060 w 4788553"/>
              <a:gd name="connsiteY13" fmla="*/ 410907 h 2437481"/>
              <a:gd name="connsiteX14" fmla="*/ 4672855 w 4788553"/>
              <a:gd name="connsiteY14" fmla="*/ 57717 h 2437481"/>
              <a:gd name="connsiteX0" fmla="*/ 4672855 w 4788553"/>
              <a:gd name="connsiteY0" fmla="*/ 57717 h 2437481"/>
              <a:gd name="connsiteX1" fmla="*/ 4624309 w 4788553"/>
              <a:gd name="connsiteY1" fmla="*/ 35169 h 2437481"/>
              <a:gd name="connsiteX2" fmla="*/ 15490 w 4788553"/>
              <a:gd name="connsiteY2" fmla="*/ 0 h 2437481"/>
              <a:gd name="connsiteX3" fmla="*/ 0 w 4788553"/>
              <a:gd name="connsiteY3" fmla="*/ 2408018 h 2437481"/>
              <a:gd name="connsiteX4" fmla="*/ 1033386 w 4788553"/>
              <a:gd name="connsiteY4" fmla="*/ 1598537 h 2437481"/>
              <a:gd name="connsiteX5" fmla="*/ 2294095 w 4788553"/>
              <a:gd name="connsiteY5" fmla="*/ 1681843 h 2437481"/>
              <a:gd name="connsiteX6" fmla="*/ 2929999 w 4788553"/>
              <a:gd name="connsiteY6" fmla="*/ 2228669 h 2437481"/>
              <a:gd name="connsiteX7" fmla="*/ 3726454 w 4788553"/>
              <a:gd name="connsiteY7" fmla="*/ 2404232 h 2437481"/>
              <a:gd name="connsiteX8" fmla="*/ 4117971 w 4788553"/>
              <a:gd name="connsiteY8" fmla="*/ 1727111 h 2437481"/>
              <a:gd name="connsiteX9" fmla="*/ 3748490 w 4788553"/>
              <a:gd name="connsiteY9" fmla="*/ 1229856 h 2437481"/>
              <a:gd name="connsiteX10" fmla="*/ 3692322 w 4788553"/>
              <a:gd name="connsiteY10" fmla="*/ 659793 h 2437481"/>
              <a:gd name="connsiteX11" fmla="*/ 4103556 w 4788553"/>
              <a:gd name="connsiteY11" fmla="*/ 611428 h 2437481"/>
              <a:gd name="connsiteX12" fmla="*/ 4526885 w 4788553"/>
              <a:gd name="connsiteY12" fmla="*/ 672358 h 2437481"/>
              <a:gd name="connsiteX13" fmla="*/ 4779060 w 4788553"/>
              <a:gd name="connsiteY13" fmla="*/ 410907 h 2437481"/>
              <a:gd name="connsiteX14" fmla="*/ 4672855 w 4788553"/>
              <a:gd name="connsiteY14" fmla="*/ 57717 h 2437481"/>
              <a:gd name="connsiteX0" fmla="*/ 4689551 w 4805249"/>
              <a:gd name="connsiteY0" fmla="*/ 22548 h 2402312"/>
              <a:gd name="connsiteX1" fmla="*/ 4641005 w 4805249"/>
              <a:gd name="connsiteY1" fmla="*/ 0 h 2402312"/>
              <a:gd name="connsiteX2" fmla="*/ 7555 w 4805249"/>
              <a:gd name="connsiteY2" fmla="*/ 7934 h 2402312"/>
              <a:gd name="connsiteX3" fmla="*/ 16696 w 4805249"/>
              <a:gd name="connsiteY3" fmla="*/ 2372849 h 2402312"/>
              <a:gd name="connsiteX4" fmla="*/ 1050082 w 4805249"/>
              <a:gd name="connsiteY4" fmla="*/ 1563368 h 2402312"/>
              <a:gd name="connsiteX5" fmla="*/ 2310791 w 4805249"/>
              <a:gd name="connsiteY5" fmla="*/ 1646674 h 2402312"/>
              <a:gd name="connsiteX6" fmla="*/ 2946695 w 4805249"/>
              <a:gd name="connsiteY6" fmla="*/ 2193500 h 2402312"/>
              <a:gd name="connsiteX7" fmla="*/ 3743150 w 4805249"/>
              <a:gd name="connsiteY7" fmla="*/ 2369063 h 2402312"/>
              <a:gd name="connsiteX8" fmla="*/ 4134667 w 4805249"/>
              <a:gd name="connsiteY8" fmla="*/ 1691942 h 2402312"/>
              <a:gd name="connsiteX9" fmla="*/ 3765186 w 4805249"/>
              <a:gd name="connsiteY9" fmla="*/ 1194687 h 2402312"/>
              <a:gd name="connsiteX10" fmla="*/ 3709018 w 4805249"/>
              <a:gd name="connsiteY10" fmla="*/ 624624 h 2402312"/>
              <a:gd name="connsiteX11" fmla="*/ 4120252 w 4805249"/>
              <a:gd name="connsiteY11" fmla="*/ 576259 h 2402312"/>
              <a:gd name="connsiteX12" fmla="*/ 4543581 w 4805249"/>
              <a:gd name="connsiteY12" fmla="*/ 637189 h 2402312"/>
              <a:gd name="connsiteX13" fmla="*/ 4795756 w 4805249"/>
              <a:gd name="connsiteY13" fmla="*/ 375738 h 2402312"/>
              <a:gd name="connsiteX14" fmla="*/ 4689551 w 4805249"/>
              <a:gd name="connsiteY14" fmla="*/ 22548 h 2402312"/>
              <a:gd name="connsiteX0" fmla="*/ 4681996 w 4797694"/>
              <a:gd name="connsiteY0" fmla="*/ 22548 h 2402312"/>
              <a:gd name="connsiteX1" fmla="*/ 4633450 w 4797694"/>
              <a:gd name="connsiteY1" fmla="*/ 0 h 2402312"/>
              <a:gd name="connsiteX2" fmla="*/ 0 w 4797694"/>
              <a:gd name="connsiteY2" fmla="*/ 7934 h 2402312"/>
              <a:gd name="connsiteX3" fmla="*/ 9141 w 4797694"/>
              <a:gd name="connsiteY3" fmla="*/ 2372849 h 2402312"/>
              <a:gd name="connsiteX4" fmla="*/ 1042527 w 4797694"/>
              <a:gd name="connsiteY4" fmla="*/ 1563368 h 2402312"/>
              <a:gd name="connsiteX5" fmla="*/ 2303236 w 4797694"/>
              <a:gd name="connsiteY5" fmla="*/ 1646674 h 2402312"/>
              <a:gd name="connsiteX6" fmla="*/ 2939140 w 4797694"/>
              <a:gd name="connsiteY6" fmla="*/ 2193500 h 2402312"/>
              <a:gd name="connsiteX7" fmla="*/ 3735595 w 4797694"/>
              <a:gd name="connsiteY7" fmla="*/ 2369063 h 2402312"/>
              <a:gd name="connsiteX8" fmla="*/ 4127112 w 4797694"/>
              <a:gd name="connsiteY8" fmla="*/ 1691942 h 2402312"/>
              <a:gd name="connsiteX9" fmla="*/ 3757631 w 4797694"/>
              <a:gd name="connsiteY9" fmla="*/ 1194687 h 2402312"/>
              <a:gd name="connsiteX10" fmla="*/ 3701463 w 4797694"/>
              <a:gd name="connsiteY10" fmla="*/ 624624 h 2402312"/>
              <a:gd name="connsiteX11" fmla="*/ 4112697 w 4797694"/>
              <a:gd name="connsiteY11" fmla="*/ 576259 h 2402312"/>
              <a:gd name="connsiteX12" fmla="*/ 4536026 w 4797694"/>
              <a:gd name="connsiteY12" fmla="*/ 637189 h 2402312"/>
              <a:gd name="connsiteX13" fmla="*/ 4788201 w 4797694"/>
              <a:gd name="connsiteY13" fmla="*/ 375738 h 2402312"/>
              <a:gd name="connsiteX14" fmla="*/ 4681996 w 4797694"/>
              <a:gd name="connsiteY14" fmla="*/ 22548 h 2402312"/>
              <a:gd name="connsiteX0" fmla="*/ 4672855 w 4788553"/>
              <a:gd name="connsiteY0" fmla="*/ 22548 h 2402312"/>
              <a:gd name="connsiteX1" fmla="*/ 4624309 w 4788553"/>
              <a:gd name="connsiteY1" fmla="*/ 0 h 2402312"/>
              <a:gd name="connsiteX2" fmla="*/ 96 w 4788553"/>
              <a:gd name="connsiteY2" fmla="*/ 4855 h 2402312"/>
              <a:gd name="connsiteX3" fmla="*/ 0 w 4788553"/>
              <a:gd name="connsiteY3" fmla="*/ 2372849 h 2402312"/>
              <a:gd name="connsiteX4" fmla="*/ 1033386 w 4788553"/>
              <a:gd name="connsiteY4" fmla="*/ 1563368 h 2402312"/>
              <a:gd name="connsiteX5" fmla="*/ 2294095 w 4788553"/>
              <a:gd name="connsiteY5" fmla="*/ 1646674 h 2402312"/>
              <a:gd name="connsiteX6" fmla="*/ 2929999 w 4788553"/>
              <a:gd name="connsiteY6" fmla="*/ 2193500 h 2402312"/>
              <a:gd name="connsiteX7" fmla="*/ 3726454 w 4788553"/>
              <a:gd name="connsiteY7" fmla="*/ 2369063 h 2402312"/>
              <a:gd name="connsiteX8" fmla="*/ 4117971 w 4788553"/>
              <a:gd name="connsiteY8" fmla="*/ 1691942 h 2402312"/>
              <a:gd name="connsiteX9" fmla="*/ 3748490 w 4788553"/>
              <a:gd name="connsiteY9" fmla="*/ 1194687 h 2402312"/>
              <a:gd name="connsiteX10" fmla="*/ 3692322 w 4788553"/>
              <a:gd name="connsiteY10" fmla="*/ 624624 h 2402312"/>
              <a:gd name="connsiteX11" fmla="*/ 4103556 w 4788553"/>
              <a:gd name="connsiteY11" fmla="*/ 576259 h 2402312"/>
              <a:gd name="connsiteX12" fmla="*/ 4526885 w 4788553"/>
              <a:gd name="connsiteY12" fmla="*/ 637189 h 2402312"/>
              <a:gd name="connsiteX13" fmla="*/ 4779060 w 4788553"/>
              <a:gd name="connsiteY13" fmla="*/ 375738 h 2402312"/>
              <a:gd name="connsiteX14" fmla="*/ 4672855 w 4788553"/>
              <a:gd name="connsiteY14" fmla="*/ 22548 h 2402312"/>
              <a:gd name="connsiteX0" fmla="*/ 4672855 w 4788553"/>
              <a:gd name="connsiteY0" fmla="*/ 22548 h 2402312"/>
              <a:gd name="connsiteX1" fmla="*/ 4624309 w 4788553"/>
              <a:gd name="connsiteY1" fmla="*/ 0 h 2402312"/>
              <a:gd name="connsiteX2" fmla="*/ 96 w 4788553"/>
              <a:gd name="connsiteY2" fmla="*/ 4855 h 2402312"/>
              <a:gd name="connsiteX3" fmla="*/ 0 w 4788553"/>
              <a:gd name="connsiteY3" fmla="*/ 2372849 h 2402312"/>
              <a:gd name="connsiteX4" fmla="*/ 1033386 w 4788553"/>
              <a:gd name="connsiteY4" fmla="*/ 1563368 h 2402312"/>
              <a:gd name="connsiteX5" fmla="*/ 2294095 w 4788553"/>
              <a:gd name="connsiteY5" fmla="*/ 1646674 h 2402312"/>
              <a:gd name="connsiteX6" fmla="*/ 2929999 w 4788553"/>
              <a:gd name="connsiteY6" fmla="*/ 2193500 h 2402312"/>
              <a:gd name="connsiteX7" fmla="*/ 3726454 w 4788553"/>
              <a:gd name="connsiteY7" fmla="*/ 2369063 h 2402312"/>
              <a:gd name="connsiteX8" fmla="*/ 4117971 w 4788553"/>
              <a:gd name="connsiteY8" fmla="*/ 1691942 h 2402312"/>
              <a:gd name="connsiteX9" fmla="*/ 3748490 w 4788553"/>
              <a:gd name="connsiteY9" fmla="*/ 1194687 h 2402312"/>
              <a:gd name="connsiteX10" fmla="*/ 3692322 w 4788553"/>
              <a:gd name="connsiteY10" fmla="*/ 624624 h 2402312"/>
              <a:gd name="connsiteX11" fmla="*/ 4103556 w 4788553"/>
              <a:gd name="connsiteY11" fmla="*/ 576259 h 2402312"/>
              <a:gd name="connsiteX12" fmla="*/ 4526885 w 4788553"/>
              <a:gd name="connsiteY12" fmla="*/ 637189 h 2402312"/>
              <a:gd name="connsiteX13" fmla="*/ 4779060 w 4788553"/>
              <a:gd name="connsiteY13" fmla="*/ 375738 h 2402312"/>
              <a:gd name="connsiteX14" fmla="*/ 4672855 w 4788553"/>
              <a:gd name="connsiteY14" fmla="*/ 22548 h 240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88553" h="2402312">
                <a:moveTo>
                  <a:pt x="4672855" y="22548"/>
                </a:moveTo>
                <a:cubicBezTo>
                  <a:pt x="4694726" y="3615"/>
                  <a:pt x="4652807" y="0"/>
                  <a:pt x="4624309" y="0"/>
                </a:cubicBezTo>
                <a:lnTo>
                  <a:pt x="96" y="4855"/>
                </a:lnTo>
                <a:cubicBezTo>
                  <a:pt x="2511" y="955902"/>
                  <a:pt x="3742" y="1578820"/>
                  <a:pt x="0" y="2372849"/>
                </a:cubicBezTo>
                <a:cubicBezTo>
                  <a:pt x="282661" y="2027748"/>
                  <a:pt x="624969" y="1722407"/>
                  <a:pt x="1033386" y="1563368"/>
                </a:cubicBezTo>
                <a:cubicBezTo>
                  <a:pt x="1441803" y="1404329"/>
                  <a:pt x="1923288" y="1408288"/>
                  <a:pt x="2294095" y="1646674"/>
                </a:cubicBezTo>
                <a:cubicBezTo>
                  <a:pt x="2528375" y="1797279"/>
                  <a:pt x="2704666" y="2028609"/>
                  <a:pt x="2929999" y="2193500"/>
                </a:cubicBezTo>
                <a:cubicBezTo>
                  <a:pt x="3159972" y="2361834"/>
                  <a:pt x="3458207" y="2456672"/>
                  <a:pt x="3726454" y="2369063"/>
                </a:cubicBezTo>
                <a:cubicBezTo>
                  <a:pt x="3994700" y="2281454"/>
                  <a:pt x="4199986" y="1971465"/>
                  <a:pt x="4117971" y="1691942"/>
                </a:cubicBezTo>
                <a:cubicBezTo>
                  <a:pt x="4058655" y="1489873"/>
                  <a:pt x="3879051" y="1356824"/>
                  <a:pt x="3748490" y="1194687"/>
                </a:cubicBezTo>
                <a:cubicBezTo>
                  <a:pt x="3617929" y="1032549"/>
                  <a:pt x="3542708" y="767828"/>
                  <a:pt x="3692322" y="624624"/>
                </a:cubicBezTo>
                <a:cubicBezTo>
                  <a:pt x="3798362" y="523245"/>
                  <a:pt x="3964380" y="537359"/>
                  <a:pt x="4103556" y="576259"/>
                </a:cubicBezTo>
                <a:cubicBezTo>
                  <a:pt x="4242733" y="615158"/>
                  <a:pt x="4386880" y="672818"/>
                  <a:pt x="4526885" y="637189"/>
                </a:cubicBezTo>
                <a:cubicBezTo>
                  <a:pt x="4648168" y="606380"/>
                  <a:pt x="4749071" y="501558"/>
                  <a:pt x="4779060" y="375738"/>
                </a:cubicBezTo>
                <a:cubicBezTo>
                  <a:pt x="4809049" y="249919"/>
                  <a:pt x="4766468" y="108436"/>
                  <a:pt x="4672855" y="22548"/>
                </a:cubicBezTo>
                <a:close/>
              </a:path>
            </a:pathLst>
          </a:custGeom>
          <a:solidFill>
            <a:srgbClr val="636C82"/>
          </a:solidFill>
          <a:ln w="1654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0290D20B-BAD3-4522-B6E4-7E9D8F2C4DF5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11708" r="3062" b="17682"/>
          <a:stretch>
            <a:fillRect/>
          </a:stretch>
        </p:blipFill>
        <p:spPr>
          <a:xfrm>
            <a:off x="-55261" y="4891367"/>
            <a:ext cx="1802232" cy="1975879"/>
          </a:xfrm>
          <a:custGeom>
            <a:avLst/>
            <a:gdLst>
              <a:gd name="connsiteX0" fmla="*/ 0 w 1802232"/>
              <a:gd name="connsiteY0" fmla="*/ 0 h 1975879"/>
              <a:gd name="connsiteX1" fmla="*/ 1802232 w 1802232"/>
              <a:gd name="connsiteY1" fmla="*/ 0 h 1975879"/>
              <a:gd name="connsiteX2" fmla="*/ 1802232 w 1802232"/>
              <a:gd name="connsiteY2" fmla="*/ 1975879 h 1975879"/>
              <a:gd name="connsiteX3" fmla="*/ 0 w 1802232"/>
              <a:gd name="connsiteY3" fmla="*/ 1975879 h 197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2232" h="1975879">
                <a:moveTo>
                  <a:pt x="0" y="0"/>
                </a:moveTo>
                <a:lnTo>
                  <a:pt x="1802232" y="0"/>
                </a:lnTo>
                <a:lnTo>
                  <a:pt x="1802232" y="1975879"/>
                </a:lnTo>
                <a:lnTo>
                  <a:pt x="0" y="1975879"/>
                </a:lnTo>
                <a:close/>
              </a:path>
            </a:pathLst>
          </a:cu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AC1A66A-87DB-403A-9BDC-BCB1BBF6A06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r="3935" b="12561"/>
          <a:stretch>
            <a:fillRect/>
          </a:stretch>
        </p:blipFill>
        <p:spPr>
          <a:xfrm>
            <a:off x="7042256" y="4443132"/>
            <a:ext cx="5149744" cy="2414868"/>
          </a:xfrm>
          <a:custGeom>
            <a:avLst/>
            <a:gdLst>
              <a:gd name="connsiteX0" fmla="*/ 0 w 5149744"/>
              <a:gd name="connsiteY0" fmla="*/ 0 h 2414868"/>
              <a:gd name="connsiteX1" fmla="*/ 5149744 w 5149744"/>
              <a:gd name="connsiteY1" fmla="*/ 0 h 2414868"/>
              <a:gd name="connsiteX2" fmla="*/ 5149744 w 5149744"/>
              <a:gd name="connsiteY2" fmla="*/ 2414868 h 2414868"/>
              <a:gd name="connsiteX3" fmla="*/ 0 w 5149744"/>
              <a:gd name="connsiteY3" fmla="*/ 2414868 h 241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9744" h="2414868">
                <a:moveTo>
                  <a:pt x="0" y="0"/>
                </a:moveTo>
                <a:lnTo>
                  <a:pt x="5149744" y="0"/>
                </a:lnTo>
                <a:lnTo>
                  <a:pt x="5149744" y="2414868"/>
                </a:lnTo>
                <a:lnTo>
                  <a:pt x="0" y="241486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009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4670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raphic 747">
            <a:extLst>
              <a:ext uri="{FF2B5EF4-FFF2-40B4-BE49-F238E27FC236}">
                <a16:creationId xmlns:a16="http://schemas.microsoft.com/office/drawing/2014/main" id="{F8C08EA9-AC62-4AB9-9C29-2F243A222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227"/>
          <a:stretch>
            <a:fillRect/>
          </a:stretch>
        </p:blipFill>
        <p:spPr>
          <a:xfrm rot="1330473">
            <a:off x="4529675" y="-771448"/>
            <a:ext cx="3571876" cy="2633284"/>
          </a:xfrm>
          <a:custGeom>
            <a:avLst/>
            <a:gdLst>
              <a:gd name="connsiteX0" fmla="*/ 0 w 3571876"/>
              <a:gd name="connsiteY0" fmla="*/ 1455805 h 2633284"/>
              <a:gd name="connsiteX1" fmla="*/ 3571876 w 3571876"/>
              <a:gd name="connsiteY1" fmla="*/ 0 h 2633284"/>
              <a:gd name="connsiteX2" fmla="*/ 3571875 w 3571876"/>
              <a:gd name="connsiteY2" fmla="*/ 2289274 h 2633284"/>
              <a:gd name="connsiteX3" fmla="*/ 2727833 w 3571876"/>
              <a:gd name="connsiteY3" fmla="*/ 2633284 h 2633284"/>
              <a:gd name="connsiteX4" fmla="*/ 176355 w 3571876"/>
              <a:gd name="connsiteY4" fmla="*/ 2633284 h 2633284"/>
              <a:gd name="connsiteX5" fmla="*/ 0 w 3571876"/>
              <a:gd name="connsiteY5" fmla="*/ 2200589 h 263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876" h="2633284">
                <a:moveTo>
                  <a:pt x="0" y="1455805"/>
                </a:moveTo>
                <a:lnTo>
                  <a:pt x="3571876" y="0"/>
                </a:lnTo>
                <a:lnTo>
                  <a:pt x="3571875" y="2289274"/>
                </a:lnTo>
                <a:lnTo>
                  <a:pt x="2727833" y="2633284"/>
                </a:lnTo>
                <a:lnTo>
                  <a:pt x="176355" y="2633284"/>
                </a:lnTo>
                <a:lnTo>
                  <a:pt x="0" y="2200589"/>
                </a:lnTo>
                <a:close/>
              </a:path>
            </a:pathLst>
          </a:cu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48B28BD-4FB7-43EE-B374-DB36007B4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1568" b="28871"/>
          <a:stretch>
            <a:fillRect/>
          </a:stretch>
        </p:blipFill>
        <p:spPr>
          <a:xfrm>
            <a:off x="-3" y="2722789"/>
            <a:ext cx="1372756" cy="2262868"/>
          </a:xfrm>
          <a:custGeom>
            <a:avLst/>
            <a:gdLst>
              <a:gd name="connsiteX0" fmla="*/ 0 w 1372756"/>
              <a:gd name="connsiteY0" fmla="*/ 0 h 2262868"/>
              <a:gd name="connsiteX1" fmla="*/ 1372756 w 1372756"/>
              <a:gd name="connsiteY1" fmla="*/ 0 h 2262868"/>
              <a:gd name="connsiteX2" fmla="*/ 1372756 w 1372756"/>
              <a:gd name="connsiteY2" fmla="*/ 2262868 h 2262868"/>
              <a:gd name="connsiteX3" fmla="*/ 0 w 1372756"/>
              <a:gd name="connsiteY3" fmla="*/ 2262868 h 226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2756" h="2262868">
                <a:moveTo>
                  <a:pt x="0" y="0"/>
                </a:moveTo>
                <a:lnTo>
                  <a:pt x="1372756" y="0"/>
                </a:lnTo>
                <a:lnTo>
                  <a:pt x="1372756" y="2262868"/>
                </a:lnTo>
                <a:lnTo>
                  <a:pt x="0" y="2262868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E2A55F8-DE17-4E62-BEF2-869B6D09EE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7878" y="4738045"/>
            <a:ext cx="3584122" cy="21199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15C2AE-890B-4D0B-A55A-3574BE936AC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4526">
            <a:off x="-576889" y="649548"/>
            <a:ext cx="3166468" cy="172130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3753AA9-D7D3-4A97-BEC7-AA197A47DBF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2663" y="2948328"/>
            <a:ext cx="362956" cy="36295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50BC4BC-31D9-4416-AB31-BB87A825240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87770" y="5428511"/>
            <a:ext cx="1004230" cy="141922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1A06E4F-9271-4D84-8A0E-94EE804315B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>
            <a:off x="-2" y="-1"/>
            <a:ext cx="1372753" cy="1749155"/>
          </a:xfrm>
          <a:prstGeom prst="rect">
            <a:avLst/>
          </a:prstGeom>
        </p:spPr>
      </p:pic>
      <p:pic>
        <p:nvPicPr>
          <p:cNvPr id="742" name="Graphic 741">
            <a:extLst>
              <a:ext uri="{FF2B5EF4-FFF2-40B4-BE49-F238E27FC236}">
                <a16:creationId xmlns:a16="http://schemas.microsoft.com/office/drawing/2014/main" id="{DC608FAE-7737-460F-B422-D8910916821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32526" b="19361"/>
          <a:stretch>
            <a:fillRect/>
          </a:stretch>
        </p:blipFill>
        <p:spPr>
          <a:xfrm>
            <a:off x="-3" y="5529213"/>
            <a:ext cx="1099005" cy="1328787"/>
          </a:xfrm>
          <a:custGeom>
            <a:avLst/>
            <a:gdLst>
              <a:gd name="connsiteX0" fmla="*/ 0 w 1099005"/>
              <a:gd name="connsiteY0" fmla="*/ 0 h 1328787"/>
              <a:gd name="connsiteX1" fmla="*/ 1099005 w 1099005"/>
              <a:gd name="connsiteY1" fmla="*/ 0 h 1328787"/>
              <a:gd name="connsiteX2" fmla="*/ 1099005 w 1099005"/>
              <a:gd name="connsiteY2" fmla="*/ 1328787 h 1328787"/>
              <a:gd name="connsiteX3" fmla="*/ 0 w 1099005"/>
              <a:gd name="connsiteY3" fmla="*/ 1328787 h 132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005" h="1328787">
                <a:moveTo>
                  <a:pt x="0" y="0"/>
                </a:moveTo>
                <a:lnTo>
                  <a:pt x="1099005" y="0"/>
                </a:lnTo>
                <a:lnTo>
                  <a:pt x="1099005" y="1328787"/>
                </a:lnTo>
                <a:lnTo>
                  <a:pt x="0" y="1328787"/>
                </a:lnTo>
                <a:close/>
              </a:path>
            </a:pathLst>
          </a:custGeom>
        </p:spPr>
      </p:pic>
      <p:pic>
        <p:nvPicPr>
          <p:cNvPr id="744" name="Graphic 743">
            <a:extLst>
              <a:ext uri="{FF2B5EF4-FFF2-40B4-BE49-F238E27FC236}">
                <a16:creationId xmlns:a16="http://schemas.microsoft.com/office/drawing/2014/main" id="{B27427F3-51E6-4420-9751-535A3B063E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6151"/>
          <a:stretch>
            <a:fillRect/>
          </a:stretch>
        </p:blipFill>
        <p:spPr>
          <a:xfrm rot="18434286" flipH="1">
            <a:off x="3937332" y="5037689"/>
            <a:ext cx="2994993" cy="3181350"/>
          </a:xfrm>
          <a:custGeom>
            <a:avLst/>
            <a:gdLst>
              <a:gd name="connsiteX0" fmla="*/ 875749 w 2994993"/>
              <a:gd name="connsiteY0" fmla="*/ 0 h 3181350"/>
              <a:gd name="connsiteX1" fmla="*/ 0 w 2994993"/>
              <a:gd name="connsiteY1" fmla="*/ 1152166 h 3181350"/>
              <a:gd name="connsiteX2" fmla="*/ 0 w 2994993"/>
              <a:gd name="connsiteY2" fmla="*/ 3181350 h 3181350"/>
              <a:gd name="connsiteX3" fmla="*/ 576881 w 2994993"/>
              <a:gd name="connsiteY3" fmla="*/ 3181350 h 3181350"/>
              <a:gd name="connsiteX4" fmla="*/ 2994993 w 2994993"/>
              <a:gd name="connsiteY4" fmla="*/ 0 h 318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4993" h="3181350">
                <a:moveTo>
                  <a:pt x="875749" y="0"/>
                </a:moveTo>
                <a:lnTo>
                  <a:pt x="0" y="1152166"/>
                </a:lnTo>
                <a:lnTo>
                  <a:pt x="0" y="3181350"/>
                </a:lnTo>
                <a:lnTo>
                  <a:pt x="576881" y="3181350"/>
                </a:lnTo>
                <a:lnTo>
                  <a:pt x="2994993" y="0"/>
                </a:lnTo>
                <a:close/>
              </a:path>
            </a:pathLst>
          </a:cu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A5645C9C-0A6B-4921-BF1C-034D332429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4140" y="5842907"/>
            <a:ext cx="914400" cy="1015093"/>
          </a:xfrm>
          <a:prstGeom prst="rect">
            <a:avLst/>
          </a:prstGeom>
        </p:spPr>
      </p:pic>
      <p:pic>
        <p:nvPicPr>
          <p:cNvPr id="746" name="Graphic 745">
            <a:extLst>
              <a:ext uri="{FF2B5EF4-FFF2-40B4-BE49-F238E27FC236}">
                <a16:creationId xmlns:a16="http://schemas.microsoft.com/office/drawing/2014/main" id="{14D60FE8-9EF0-402E-B268-332F4C095F7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26057" t="42342"/>
          <a:stretch>
            <a:fillRect/>
          </a:stretch>
        </p:blipFill>
        <p:spPr>
          <a:xfrm>
            <a:off x="4164826" y="-1"/>
            <a:ext cx="3654833" cy="1074588"/>
          </a:xfrm>
          <a:custGeom>
            <a:avLst/>
            <a:gdLst>
              <a:gd name="connsiteX0" fmla="*/ 0 w 3654833"/>
              <a:gd name="connsiteY0" fmla="*/ 0 h 1074588"/>
              <a:gd name="connsiteX1" fmla="*/ 3654833 w 3654833"/>
              <a:gd name="connsiteY1" fmla="*/ 0 h 1074588"/>
              <a:gd name="connsiteX2" fmla="*/ 3654833 w 3654833"/>
              <a:gd name="connsiteY2" fmla="*/ 1074588 h 1074588"/>
              <a:gd name="connsiteX3" fmla="*/ 0 w 3654833"/>
              <a:gd name="connsiteY3" fmla="*/ 1074588 h 107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833" h="1074588">
                <a:moveTo>
                  <a:pt x="0" y="0"/>
                </a:moveTo>
                <a:lnTo>
                  <a:pt x="3654833" y="0"/>
                </a:lnTo>
                <a:lnTo>
                  <a:pt x="3654833" y="1074588"/>
                </a:lnTo>
                <a:lnTo>
                  <a:pt x="0" y="1074588"/>
                </a:lnTo>
                <a:close/>
              </a:path>
            </a:pathLst>
          </a:custGeom>
        </p:spPr>
      </p:pic>
      <p:pic>
        <p:nvPicPr>
          <p:cNvPr id="753" name="Graphic 752">
            <a:extLst>
              <a:ext uri="{FF2B5EF4-FFF2-40B4-BE49-F238E27FC236}">
                <a16:creationId xmlns:a16="http://schemas.microsoft.com/office/drawing/2014/main" id="{B9EC40BF-6678-4842-AC99-DCEC92779C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" r="49561"/>
          <a:stretch>
            <a:fillRect/>
          </a:stretch>
        </p:blipFill>
        <p:spPr>
          <a:xfrm>
            <a:off x="10399462" y="1661737"/>
            <a:ext cx="1792538" cy="3020820"/>
          </a:xfrm>
          <a:custGeom>
            <a:avLst/>
            <a:gdLst>
              <a:gd name="connsiteX0" fmla="*/ 0 w 1792538"/>
              <a:gd name="connsiteY0" fmla="*/ 0 h 3020820"/>
              <a:gd name="connsiteX1" fmla="*/ 1792538 w 1792538"/>
              <a:gd name="connsiteY1" fmla="*/ 0 h 3020820"/>
              <a:gd name="connsiteX2" fmla="*/ 1792538 w 1792538"/>
              <a:gd name="connsiteY2" fmla="*/ 3020820 h 3020820"/>
              <a:gd name="connsiteX3" fmla="*/ 0 w 1792538"/>
              <a:gd name="connsiteY3" fmla="*/ 3020820 h 302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2538" h="3020820">
                <a:moveTo>
                  <a:pt x="0" y="0"/>
                </a:moveTo>
                <a:lnTo>
                  <a:pt x="1792538" y="0"/>
                </a:lnTo>
                <a:lnTo>
                  <a:pt x="1792538" y="3020820"/>
                </a:lnTo>
                <a:lnTo>
                  <a:pt x="0" y="3020820"/>
                </a:lnTo>
                <a:close/>
              </a:path>
            </a:pathLst>
          </a:cu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69DB4F5-2508-492F-8FC7-C7BCF8B9477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156280" y="3389657"/>
            <a:ext cx="914400" cy="1400175"/>
          </a:xfrm>
          <a:prstGeom prst="rect">
            <a:avLst/>
          </a:prstGeom>
        </p:spPr>
      </p:pic>
      <p:sp>
        <p:nvSpPr>
          <p:cNvPr id="751" name="Freeform: Shape 750">
            <a:extLst>
              <a:ext uri="{FF2B5EF4-FFF2-40B4-BE49-F238E27FC236}">
                <a16:creationId xmlns:a16="http://schemas.microsoft.com/office/drawing/2014/main" id="{D5749688-8BCE-4B42-8D70-0C3D7F4CD2C6}"/>
              </a:ext>
            </a:extLst>
          </p:cNvPr>
          <p:cNvSpPr/>
          <p:nvPr/>
        </p:nvSpPr>
        <p:spPr>
          <a:xfrm rot="20653188">
            <a:off x="9995998" y="-277364"/>
            <a:ext cx="1666352" cy="4178292"/>
          </a:xfrm>
          <a:custGeom>
            <a:avLst/>
            <a:gdLst>
              <a:gd name="connsiteX0" fmla="*/ 1084084 w 1666352"/>
              <a:gd name="connsiteY0" fmla="*/ 2249139 h 4178292"/>
              <a:gd name="connsiteX1" fmla="*/ 1134079 w 1666352"/>
              <a:gd name="connsiteY1" fmla="*/ 2308782 h 4178292"/>
              <a:gd name="connsiteX2" fmla="*/ 1084084 w 1666352"/>
              <a:gd name="connsiteY2" fmla="*/ 2249139 h 4178292"/>
              <a:gd name="connsiteX3" fmla="*/ 102791 w 1666352"/>
              <a:gd name="connsiteY3" fmla="*/ 0 h 4178292"/>
              <a:gd name="connsiteX4" fmla="*/ 125574 w 1666352"/>
              <a:gd name="connsiteY4" fmla="*/ 6438 h 4178292"/>
              <a:gd name="connsiteX5" fmla="*/ 79127 w 1666352"/>
              <a:gd name="connsiteY5" fmla="*/ 242189 h 4178292"/>
              <a:gd name="connsiteX6" fmla="*/ 47192 w 1666352"/>
              <a:gd name="connsiteY6" fmla="*/ 444931 h 4178292"/>
              <a:gd name="connsiteX7" fmla="*/ 33317 w 1666352"/>
              <a:gd name="connsiteY7" fmla="*/ 592559 h 4178292"/>
              <a:gd name="connsiteX8" fmla="*/ 24066 w 1666352"/>
              <a:gd name="connsiteY8" fmla="*/ 872068 h 4178292"/>
              <a:gd name="connsiteX9" fmla="*/ 38822 w 1666352"/>
              <a:gd name="connsiteY9" fmla="*/ 1084062 h 4178292"/>
              <a:gd name="connsiteX10" fmla="*/ 100930 w 1666352"/>
              <a:gd name="connsiteY10" fmla="*/ 1399396 h 4178292"/>
              <a:gd name="connsiteX11" fmla="*/ 191009 w 1666352"/>
              <a:gd name="connsiteY11" fmla="*/ 1622215 h 4178292"/>
              <a:gd name="connsiteX12" fmla="*/ 315884 w 1666352"/>
              <a:gd name="connsiteY12" fmla="*/ 1805667 h 4178292"/>
              <a:gd name="connsiteX13" fmla="*/ 504411 w 1666352"/>
              <a:gd name="connsiteY13" fmla="*/ 1952902 h 4178292"/>
              <a:gd name="connsiteX14" fmla="*/ 769360 w 1666352"/>
              <a:gd name="connsiteY14" fmla="*/ 2065296 h 4178292"/>
              <a:gd name="connsiteX15" fmla="*/ 947755 w 1666352"/>
              <a:gd name="connsiteY15" fmla="*/ 2144424 h 4178292"/>
              <a:gd name="connsiteX16" fmla="*/ 1028363 w 1666352"/>
              <a:gd name="connsiteY16" fmla="*/ 2199540 h 4178292"/>
              <a:gd name="connsiteX17" fmla="*/ 1034653 w 1666352"/>
              <a:gd name="connsiteY17" fmla="*/ 2205135 h 4178292"/>
              <a:gd name="connsiteX18" fmla="*/ 1028584 w 1666352"/>
              <a:gd name="connsiteY18" fmla="*/ 2199735 h 4178292"/>
              <a:gd name="connsiteX19" fmla="*/ 1078797 w 1666352"/>
              <a:gd name="connsiteY19" fmla="*/ 2244416 h 4178292"/>
              <a:gd name="connsiteX20" fmla="*/ 1078640 w 1666352"/>
              <a:gd name="connsiteY20" fmla="*/ 2244276 h 4178292"/>
              <a:gd name="connsiteX21" fmla="*/ 1083864 w 1666352"/>
              <a:gd name="connsiteY21" fmla="*/ 2249141 h 4178292"/>
              <a:gd name="connsiteX22" fmla="*/ 1133859 w 1666352"/>
              <a:gd name="connsiteY22" fmla="*/ 2308783 h 4178292"/>
              <a:gd name="connsiteX23" fmla="*/ 1150598 w 1666352"/>
              <a:gd name="connsiteY23" fmla="*/ 2333584 h 4178292"/>
              <a:gd name="connsiteX24" fmla="*/ 1150736 w 1666352"/>
              <a:gd name="connsiteY24" fmla="*/ 2334186 h 4178292"/>
              <a:gd name="connsiteX25" fmla="*/ 1150818 w 1666352"/>
              <a:gd name="connsiteY25" fmla="*/ 2333583 h 4178292"/>
              <a:gd name="connsiteX26" fmla="*/ 1192223 w 1666352"/>
              <a:gd name="connsiteY26" fmla="*/ 2394013 h 4178292"/>
              <a:gd name="connsiteX27" fmla="*/ 1332736 w 1666352"/>
              <a:gd name="connsiteY27" fmla="*/ 2800678 h 4178292"/>
              <a:gd name="connsiteX28" fmla="*/ 1373481 w 1666352"/>
              <a:gd name="connsiteY28" fmla="*/ 3046528 h 4178292"/>
              <a:gd name="connsiteX29" fmla="*/ 1404974 w 1666352"/>
              <a:gd name="connsiteY29" fmla="*/ 3278599 h 4178292"/>
              <a:gd name="connsiteX30" fmla="*/ 1428761 w 1666352"/>
              <a:gd name="connsiteY30" fmla="*/ 3454572 h 4178292"/>
              <a:gd name="connsiteX31" fmla="*/ 1439773 w 1666352"/>
              <a:gd name="connsiteY31" fmla="*/ 3514607 h 4178292"/>
              <a:gd name="connsiteX32" fmla="*/ 1439773 w 1666352"/>
              <a:gd name="connsiteY32" fmla="*/ 3514411 h 4178292"/>
              <a:gd name="connsiteX33" fmla="*/ 1440735 w 1666352"/>
              <a:gd name="connsiteY33" fmla="*/ 3519090 h 4178292"/>
              <a:gd name="connsiteX34" fmla="*/ 1453841 w 1666352"/>
              <a:gd name="connsiteY34" fmla="*/ 3568787 h 4178292"/>
              <a:gd name="connsiteX35" fmla="*/ 1461341 w 1666352"/>
              <a:gd name="connsiteY35" fmla="*/ 3619294 h 4178292"/>
              <a:gd name="connsiteX36" fmla="*/ 1462237 w 1666352"/>
              <a:gd name="connsiteY36" fmla="*/ 3623655 h 4178292"/>
              <a:gd name="connsiteX37" fmla="*/ 1462017 w 1666352"/>
              <a:gd name="connsiteY37" fmla="*/ 3623458 h 4178292"/>
              <a:gd name="connsiteX38" fmla="*/ 1462463 w 1666352"/>
              <a:gd name="connsiteY38" fmla="*/ 3625239 h 4178292"/>
              <a:gd name="connsiteX39" fmla="*/ 1470963 w 1666352"/>
              <a:gd name="connsiteY39" fmla="*/ 3645431 h 4178292"/>
              <a:gd name="connsiteX40" fmla="*/ 1472876 w 1666352"/>
              <a:gd name="connsiteY40" fmla="*/ 3666846 h 4178292"/>
              <a:gd name="connsiteX41" fmla="*/ 1473250 w 1666352"/>
              <a:gd name="connsiteY41" fmla="*/ 3668338 h 4178292"/>
              <a:gd name="connsiteX42" fmla="*/ 1473029 w 1666352"/>
              <a:gd name="connsiteY42" fmla="*/ 3668141 h 4178292"/>
              <a:gd name="connsiteX43" fmla="*/ 1473271 w 1666352"/>
              <a:gd name="connsiteY43" fmla="*/ 3669111 h 4178292"/>
              <a:gd name="connsiteX44" fmla="*/ 1482113 w 1666352"/>
              <a:gd name="connsiteY44" fmla="*/ 3690161 h 4178292"/>
              <a:gd name="connsiteX45" fmla="*/ 1484203 w 1666352"/>
              <a:gd name="connsiteY45" fmla="*/ 3712786 h 4178292"/>
              <a:gd name="connsiteX46" fmla="*/ 1484262 w 1666352"/>
              <a:gd name="connsiteY46" fmla="*/ 3713020 h 4178292"/>
              <a:gd name="connsiteX47" fmla="*/ 1489547 w 1666352"/>
              <a:gd name="connsiteY47" fmla="*/ 3732900 h 4178292"/>
              <a:gd name="connsiteX48" fmla="*/ 1490731 w 1666352"/>
              <a:gd name="connsiteY48" fmla="*/ 3736776 h 4178292"/>
              <a:gd name="connsiteX49" fmla="*/ 1503973 w 1666352"/>
              <a:gd name="connsiteY49" fmla="*/ 3769586 h 4178292"/>
              <a:gd name="connsiteX50" fmla="*/ 1511240 w 1666352"/>
              <a:gd name="connsiteY50" fmla="*/ 3803863 h 4178292"/>
              <a:gd name="connsiteX51" fmla="*/ 1512232 w 1666352"/>
              <a:gd name="connsiteY51" fmla="*/ 3807108 h 4178292"/>
              <a:gd name="connsiteX52" fmla="*/ 1512011 w 1666352"/>
              <a:gd name="connsiteY52" fmla="*/ 3806911 h 4178292"/>
              <a:gd name="connsiteX53" fmla="*/ 1528750 w 1666352"/>
              <a:gd name="connsiteY53" fmla="*/ 3856908 h 4178292"/>
              <a:gd name="connsiteX54" fmla="*/ 1568173 w 1666352"/>
              <a:gd name="connsiteY54" fmla="*/ 3963003 h 4178292"/>
              <a:gd name="connsiteX55" fmla="*/ 1628519 w 1666352"/>
              <a:gd name="connsiteY55" fmla="*/ 4085436 h 4178292"/>
              <a:gd name="connsiteX56" fmla="*/ 1666352 w 1666352"/>
              <a:gd name="connsiteY56" fmla="*/ 4152229 h 4178292"/>
              <a:gd name="connsiteX57" fmla="*/ 1658987 w 1666352"/>
              <a:gd name="connsiteY57" fmla="*/ 4178292 h 4178292"/>
              <a:gd name="connsiteX58" fmla="*/ 1654948 w 1666352"/>
              <a:gd name="connsiteY58" fmla="*/ 4170075 h 4178292"/>
              <a:gd name="connsiteX59" fmla="*/ 1656066 w 1666352"/>
              <a:gd name="connsiteY59" fmla="*/ 4170423 h 4178292"/>
              <a:gd name="connsiteX60" fmla="*/ 1655168 w 1666352"/>
              <a:gd name="connsiteY60" fmla="*/ 4169486 h 4178292"/>
              <a:gd name="connsiteX61" fmla="*/ 1644597 w 1666352"/>
              <a:gd name="connsiteY61" fmla="*/ 4150196 h 4178292"/>
              <a:gd name="connsiteX62" fmla="*/ 1642814 w 1666352"/>
              <a:gd name="connsiteY62" fmla="*/ 4147060 h 4178292"/>
              <a:gd name="connsiteX63" fmla="*/ 1644376 w 1666352"/>
              <a:gd name="connsiteY63" fmla="*/ 4150785 h 4178292"/>
              <a:gd name="connsiteX64" fmla="*/ 1610239 w 1666352"/>
              <a:gd name="connsiteY64" fmla="*/ 4090750 h 4178292"/>
              <a:gd name="connsiteX65" fmla="*/ 1612694 w 1666352"/>
              <a:gd name="connsiteY65" fmla="*/ 4094091 h 4178292"/>
              <a:gd name="connsiteX66" fmla="*/ 1610459 w 1666352"/>
              <a:gd name="connsiteY66" fmla="*/ 4090161 h 4178292"/>
              <a:gd name="connsiteX67" fmla="*/ 1605834 w 1666352"/>
              <a:gd name="connsiteY67" fmla="*/ 4080713 h 4178292"/>
              <a:gd name="connsiteX68" fmla="*/ 1605072 w 1666352"/>
              <a:gd name="connsiteY68" fmla="*/ 4078968 h 4178292"/>
              <a:gd name="connsiteX69" fmla="*/ 1605614 w 1666352"/>
              <a:gd name="connsiteY69" fmla="*/ 4081301 h 4178292"/>
              <a:gd name="connsiteX70" fmla="*/ 1583369 w 1666352"/>
              <a:gd name="connsiteY70" fmla="*/ 4036029 h 4178292"/>
              <a:gd name="connsiteX71" fmla="*/ 1585070 w 1666352"/>
              <a:gd name="connsiteY71" fmla="*/ 4038143 h 4178292"/>
              <a:gd name="connsiteX72" fmla="*/ 1583590 w 1666352"/>
              <a:gd name="connsiteY72" fmla="*/ 4035440 h 4178292"/>
              <a:gd name="connsiteX73" fmla="*/ 1583810 w 1666352"/>
              <a:gd name="connsiteY73" fmla="*/ 4035636 h 4178292"/>
              <a:gd name="connsiteX74" fmla="*/ 1583197 w 1666352"/>
              <a:gd name="connsiteY74" fmla="*/ 4034408 h 4178292"/>
              <a:gd name="connsiteX75" fmla="*/ 1583589 w 1666352"/>
              <a:gd name="connsiteY75" fmla="*/ 4036226 h 4178292"/>
              <a:gd name="connsiteX76" fmla="*/ 1566190 w 1666352"/>
              <a:gd name="connsiteY76" fmla="*/ 4001386 h 4178292"/>
              <a:gd name="connsiteX77" fmla="*/ 1567443 w 1666352"/>
              <a:gd name="connsiteY77" fmla="*/ 4002860 h 4178292"/>
              <a:gd name="connsiteX78" fmla="*/ 1566412 w 1666352"/>
              <a:gd name="connsiteY78" fmla="*/ 4000796 h 4178292"/>
              <a:gd name="connsiteX79" fmla="*/ 1556061 w 1666352"/>
              <a:gd name="connsiteY79" fmla="*/ 3976192 h 4178292"/>
              <a:gd name="connsiteX80" fmla="*/ 1555389 w 1666352"/>
              <a:gd name="connsiteY80" fmla="*/ 3974601 h 4178292"/>
              <a:gd name="connsiteX81" fmla="*/ 1555839 w 1666352"/>
              <a:gd name="connsiteY81" fmla="*/ 3976782 h 4178292"/>
              <a:gd name="connsiteX82" fmla="*/ 1532714 w 1666352"/>
              <a:gd name="connsiteY82" fmla="*/ 3922061 h 4178292"/>
              <a:gd name="connsiteX83" fmla="*/ 1533988 w 1666352"/>
              <a:gd name="connsiteY83" fmla="*/ 3923964 h 4178292"/>
              <a:gd name="connsiteX84" fmla="*/ 1532935 w 1666352"/>
              <a:gd name="connsiteY84" fmla="*/ 3921470 h 4178292"/>
              <a:gd name="connsiteX85" fmla="*/ 1528309 w 1666352"/>
              <a:gd name="connsiteY85" fmla="*/ 3906905 h 4178292"/>
              <a:gd name="connsiteX86" fmla="*/ 1527896 w 1666352"/>
              <a:gd name="connsiteY86" fmla="*/ 3905790 h 4178292"/>
              <a:gd name="connsiteX87" fmla="*/ 1528088 w 1666352"/>
              <a:gd name="connsiteY87" fmla="*/ 3907297 h 4178292"/>
              <a:gd name="connsiteX88" fmla="*/ 1511351 w 1666352"/>
              <a:gd name="connsiteY88" fmla="*/ 3862222 h 4178292"/>
              <a:gd name="connsiteX89" fmla="*/ 1512204 w 1666352"/>
              <a:gd name="connsiteY89" fmla="*/ 3863533 h 4178292"/>
              <a:gd name="connsiteX90" fmla="*/ 1511571 w 1666352"/>
              <a:gd name="connsiteY90" fmla="*/ 3861829 h 4178292"/>
              <a:gd name="connsiteX91" fmla="*/ 1511571 w 1666352"/>
              <a:gd name="connsiteY91" fmla="*/ 3862027 h 4178292"/>
              <a:gd name="connsiteX92" fmla="*/ 1511527 w 1666352"/>
              <a:gd name="connsiteY92" fmla="*/ 3861880 h 4178292"/>
              <a:gd name="connsiteX93" fmla="*/ 1511572 w 1666352"/>
              <a:gd name="connsiteY93" fmla="*/ 3862418 h 4178292"/>
              <a:gd name="connsiteX94" fmla="*/ 1499238 w 1666352"/>
              <a:gd name="connsiteY94" fmla="*/ 3827775 h 4178292"/>
              <a:gd name="connsiteX95" fmla="*/ 1499660 w 1666352"/>
              <a:gd name="connsiteY95" fmla="*/ 3828403 h 4178292"/>
              <a:gd name="connsiteX96" fmla="*/ 1499238 w 1666352"/>
              <a:gd name="connsiteY96" fmla="*/ 3827382 h 4178292"/>
              <a:gd name="connsiteX97" fmla="*/ 1489107 w 1666352"/>
              <a:gd name="connsiteY97" fmla="*/ 3793132 h 4178292"/>
              <a:gd name="connsiteX98" fmla="*/ 1489013 w 1666352"/>
              <a:gd name="connsiteY98" fmla="*/ 3792795 h 4178292"/>
              <a:gd name="connsiteX99" fmla="*/ 1489106 w 1666352"/>
              <a:gd name="connsiteY99" fmla="*/ 3793330 h 4178292"/>
              <a:gd name="connsiteX100" fmla="*/ 1456732 w 1666352"/>
              <a:gd name="connsiteY100" fmla="*/ 3687431 h 4178292"/>
              <a:gd name="connsiteX101" fmla="*/ 1450344 w 1666352"/>
              <a:gd name="connsiteY101" fmla="*/ 3653772 h 4178292"/>
              <a:gd name="connsiteX102" fmla="*/ 1450487 w 1666352"/>
              <a:gd name="connsiteY102" fmla="*/ 3654088 h 4178292"/>
              <a:gd name="connsiteX103" fmla="*/ 1450344 w 1666352"/>
              <a:gd name="connsiteY103" fmla="*/ 3653575 h 4178292"/>
              <a:gd name="connsiteX104" fmla="*/ 1450345 w 1666352"/>
              <a:gd name="connsiteY104" fmla="*/ 3653772 h 4178292"/>
              <a:gd name="connsiteX105" fmla="*/ 1450071 w 1666352"/>
              <a:gd name="connsiteY105" fmla="*/ 3652343 h 4178292"/>
              <a:gd name="connsiteX106" fmla="*/ 1437267 w 1666352"/>
              <a:gd name="connsiteY106" fmla="*/ 3610245 h 4178292"/>
              <a:gd name="connsiteX107" fmla="*/ 1428761 w 1666352"/>
              <a:gd name="connsiteY107" fmla="*/ 3565784 h 4178292"/>
              <a:gd name="connsiteX108" fmla="*/ 1391100 w 1666352"/>
              <a:gd name="connsiteY108" fmla="*/ 3356743 h 4178292"/>
              <a:gd name="connsiteX109" fmla="*/ 1372820 w 1666352"/>
              <a:gd name="connsiteY109" fmla="*/ 3219745 h 4178292"/>
              <a:gd name="connsiteX110" fmla="*/ 1352998 w 1666352"/>
              <a:gd name="connsiteY110" fmla="*/ 3070542 h 4178292"/>
              <a:gd name="connsiteX111" fmla="*/ 1327670 w 1666352"/>
              <a:gd name="connsiteY111" fmla="*/ 2889648 h 4178292"/>
              <a:gd name="connsiteX112" fmla="*/ 1327764 w 1666352"/>
              <a:gd name="connsiteY112" fmla="*/ 2889845 h 4178292"/>
              <a:gd name="connsiteX113" fmla="*/ 1327670 w 1666352"/>
              <a:gd name="connsiteY113" fmla="*/ 2889256 h 4178292"/>
              <a:gd name="connsiteX114" fmla="*/ 1306527 w 1666352"/>
              <a:gd name="connsiteY114" fmla="*/ 2793199 h 4178292"/>
              <a:gd name="connsiteX115" fmla="*/ 1162930 w 1666352"/>
              <a:gd name="connsiteY115" fmla="*/ 2389879 h 4178292"/>
              <a:gd name="connsiteX116" fmla="*/ 1149496 w 1666352"/>
              <a:gd name="connsiteY116" fmla="*/ 2370220 h 4178292"/>
              <a:gd name="connsiteX117" fmla="*/ 1138705 w 1666352"/>
              <a:gd name="connsiteY117" fmla="*/ 2348937 h 4178292"/>
              <a:gd name="connsiteX118" fmla="*/ 1078359 w 1666352"/>
              <a:gd name="connsiteY118" fmla="*/ 2269809 h 4178292"/>
              <a:gd name="connsiteX119" fmla="*/ 1078357 w 1666352"/>
              <a:gd name="connsiteY119" fmla="*/ 2269807 h 4178292"/>
              <a:gd name="connsiteX120" fmla="*/ 1078357 w 1666352"/>
              <a:gd name="connsiteY120" fmla="*/ 2269808 h 4178292"/>
              <a:gd name="connsiteX121" fmla="*/ 1061537 w 1666352"/>
              <a:gd name="connsiteY121" fmla="*/ 2256522 h 4178292"/>
              <a:gd name="connsiteX122" fmla="*/ 1049508 w 1666352"/>
              <a:gd name="connsiteY122" fmla="*/ 2239694 h 4178292"/>
              <a:gd name="connsiteX123" fmla="*/ 1049508 w 1666352"/>
              <a:gd name="connsiteY123" fmla="*/ 2239693 h 4178292"/>
              <a:gd name="connsiteX124" fmla="*/ 1039375 w 1666352"/>
              <a:gd name="connsiteY124" fmla="*/ 2230638 h 4178292"/>
              <a:gd name="connsiteX125" fmla="*/ 1038617 w 1666352"/>
              <a:gd name="connsiteY125" fmla="*/ 2229984 h 4178292"/>
              <a:gd name="connsiteX126" fmla="*/ 1039155 w 1666352"/>
              <a:gd name="connsiteY126" fmla="*/ 2230638 h 4178292"/>
              <a:gd name="connsiteX127" fmla="*/ 999731 w 1666352"/>
              <a:gd name="connsiteY127" fmla="*/ 2200127 h 4178292"/>
              <a:gd name="connsiteX128" fmla="*/ 1000436 w 1666352"/>
              <a:gd name="connsiteY128" fmla="*/ 2200464 h 4178292"/>
              <a:gd name="connsiteX129" fmla="*/ 999952 w 1666352"/>
              <a:gd name="connsiteY129" fmla="*/ 2200129 h 4178292"/>
              <a:gd name="connsiteX130" fmla="*/ 978369 w 1666352"/>
              <a:gd name="connsiteY130" fmla="*/ 2185958 h 4178292"/>
              <a:gd name="connsiteX131" fmla="*/ 977875 w 1666352"/>
              <a:gd name="connsiteY131" fmla="*/ 2185654 h 4178292"/>
              <a:gd name="connsiteX132" fmla="*/ 978149 w 1666352"/>
              <a:gd name="connsiteY132" fmla="*/ 2185955 h 4178292"/>
              <a:gd name="connsiteX133" fmla="*/ 944452 w 1666352"/>
              <a:gd name="connsiteY133" fmla="*/ 2165287 h 4178292"/>
              <a:gd name="connsiteX134" fmla="*/ 944866 w 1666352"/>
              <a:gd name="connsiteY134" fmla="*/ 2165408 h 4178292"/>
              <a:gd name="connsiteX135" fmla="*/ 944672 w 1666352"/>
              <a:gd name="connsiteY135" fmla="*/ 2165290 h 4178292"/>
              <a:gd name="connsiteX136" fmla="*/ 900845 w 1666352"/>
              <a:gd name="connsiteY136" fmla="*/ 2144818 h 4178292"/>
              <a:gd name="connsiteX137" fmla="*/ 643382 w 1666352"/>
              <a:gd name="connsiteY137" fmla="*/ 2041086 h 4178292"/>
              <a:gd name="connsiteX138" fmla="*/ 339230 w 1666352"/>
              <a:gd name="connsiteY138" fmla="*/ 1863931 h 4178292"/>
              <a:gd name="connsiteX139" fmla="*/ 208627 w 1666352"/>
              <a:gd name="connsiteY139" fmla="*/ 1701738 h 4178292"/>
              <a:gd name="connsiteX140" fmla="*/ 47192 w 1666352"/>
              <a:gd name="connsiteY140" fmla="*/ 1290544 h 4178292"/>
              <a:gd name="connsiteX141" fmla="*/ 10853 w 1666352"/>
              <a:gd name="connsiteY141" fmla="*/ 1050797 h 4178292"/>
              <a:gd name="connsiteX142" fmla="*/ 2483 w 1666352"/>
              <a:gd name="connsiteY142" fmla="*/ 679561 h 4178292"/>
              <a:gd name="connsiteX143" fmla="*/ 22084 w 1666352"/>
              <a:gd name="connsiteY143" fmla="*/ 453198 h 4178292"/>
              <a:gd name="connsiteX144" fmla="*/ 82870 w 1666352"/>
              <a:gd name="connsiteY144" fmla="*/ 90034 h 417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1666352" h="4178292">
                <a:moveTo>
                  <a:pt x="1084084" y="2249139"/>
                </a:moveTo>
                <a:cubicBezTo>
                  <a:pt x="1106769" y="2265083"/>
                  <a:pt x="1122847" y="2285358"/>
                  <a:pt x="1134079" y="2308782"/>
                </a:cubicBezTo>
                <a:cubicBezTo>
                  <a:pt x="1113376" y="2291656"/>
                  <a:pt x="1096418" y="2271973"/>
                  <a:pt x="1084084" y="2249139"/>
                </a:cubicBezTo>
                <a:close/>
                <a:moveTo>
                  <a:pt x="102791" y="0"/>
                </a:moveTo>
                <a:lnTo>
                  <a:pt x="125574" y="6438"/>
                </a:lnTo>
                <a:lnTo>
                  <a:pt x="79127" y="242189"/>
                </a:lnTo>
                <a:cubicBezTo>
                  <a:pt x="68115" y="309900"/>
                  <a:pt x="55121" y="377219"/>
                  <a:pt x="47192" y="444931"/>
                </a:cubicBezTo>
                <a:cubicBezTo>
                  <a:pt x="41465" y="493944"/>
                  <a:pt x="37501" y="543350"/>
                  <a:pt x="33317" y="592559"/>
                </a:cubicBezTo>
                <a:cubicBezTo>
                  <a:pt x="25609" y="685663"/>
                  <a:pt x="21203" y="778767"/>
                  <a:pt x="24066" y="872068"/>
                </a:cubicBezTo>
                <a:cubicBezTo>
                  <a:pt x="26268" y="942733"/>
                  <a:pt x="31114" y="1013397"/>
                  <a:pt x="38822" y="1084062"/>
                </a:cubicBezTo>
                <a:cubicBezTo>
                  <a:pt x="50495" y="1190748"/>
                  <a:pt x="69877" y="1295858"/>
                  <a:pt x="100930" y="1399396"/>
                </a:cubicBezTo>
                <a:cubicBezTo>
                  <a:pt x="123835" y="1475965"/>
                  <a:pt x="152466" y="1550763"/>
                  <a:pt x="191009" y="1622215"/>
                </a:cubicBezTo>
                <a:cubicBezTo>
                  <a:pt x="226028" y="1686975"/>
                  <a:pt x="265890" y="1748979"/>
                  <a:pt x="315884" y="1805667"/>
                </a:cubicBezTo>
                <a:cubicBezTo>
                  <a:pt x="368522" y="1865310"/>
                  <a:pt x="431732" y="1913928"/>
                  <a:pt x="504411" y="1952902"/>
                </a:cubicBezTo>
                <a:cubicBezTo>
                  <a:pt x="588543" y="1998175"/>
                  <a:pt x="679062" y="2031834"/>
                  <a:pt x="769360" y="2065296"/>
                </a:cubicBezTo>
                <a:cubicBezTo>
                  <a:pt x="830808" y="2088129"/>
                  <a:pt x="891593" y="2112734"/>
                  <a:pt x="947755" y="2144424"/>
                </a:cubicBezTo>
                <a:cubicBezTo>
                  <a:pt x="976167" y="2160566"/>
                  <a:pt x="1001715" y="2181036"/>
                  <a:pt x="1028363" y="2199540"/>
                </a:cubicBezTo>
                <a:lnTo>
                  <a:pt x="1034653" y="2205135"/>
                </a:lnTo>
                <a:lnTo>
                  <a:pt x="1028584" y="2199735"/>
                </a:lnTo>
                <a:cubicBezTo>
                  <a:pt x="1051488" y="2208986"/>
                  <a:pt x="1068226" y="2223946"/>
                  <a:pt x="1078797" y="2244416"/>
                </a:cubicBezTo>
                <a:lnTo>
                  <a:pt x="1078640" y="2244276"/>
                </a:lnTo>
                <a:lnTo>
                  <a:pt x="1083864" y="2249141"/>
                </a:lnTo>
                <a:cubicBezTo>
                  <a:pt x="1101043" y="2268628"/>
                  <a:pt x="1117561" y="2288705"/>
                  <a:pt x="1133859" y="2308783"/>
                </a:cubicBezTo>
                <a:cubicBezTo>
                  <a:pt x="1140025" y="2316656"/>
                  <a:pt x="1142229" y="2326891"/>
                  <a:pt x="1150598" y="2333584"/>
                </a:cubicBezTo>
                <a:lnTo>
                  <a:pt x="1150736" y="2334186"/>
                </a:lnTo>
                <a:lnTo>
                  <a:pt x="1150818" y="2333583"/>
                </a:lnTo>
                <a:cubicBezTo>
                  <a:pt x="1170639" y="2350512"/>
                  <a:pt x="1180770" y="2372754"/>
                  <a:pt x="1192223" y="2394013"/>
                </a:cubicBezTo>
                <a:cubicBezTo>
                  <a:pt x="1262039" y="2523138"/>
                  <a:pt x="1303224" y="2660530"/>
                  <a:pt x="1332736" y="2800678"/>
                </a:cubicBezTo>
                <a:cubicBezTo>
                  <a:pt x="1349915" y="2881973"/>
                  <a:pt x="1363130" y="2964054"/>
                  <a:pt x="1373481" y="3046528"/>
                </a:cubicBezTo>
                <a:cubicBezTo>
                  <a:pt x="1383171" y="3123886"/>
                  <a:pt x="1396386" y="3201046"/>
                  <a:pt x="1404974" y="3278599"/>
                </a:cubicBezTo>
                <a:cubicBezTo>
                  <a:pt x="1411363" y="3337454"/>
                  <a:pt x="1425678" y="3395521"/>
                  <a:pt x="1428761" y="3454572"/>
                </a:cubicBezTo>
                <a:cubicBezTo>
                  <a:pt x="1432285" y="3474650"/>
                  <a:pt x="1433826" y="3494924"/>
                  <a:pt x="1439773" y="3514607"/>
                </a:cubicBezTo>
                <a:lnTo>
                  <a:pt x="1439773" y="3514411"/>
                </a:lnTo>
                <a:lnTo>
                  <a:pt x="1440735" y="3519090"/>
                </a:lnTo>
                <a:lnTo>
                  <a:pt x="1453841" y="3568787"/>
                </a:lnTo>
                <a:lnTo>
                  <a:pt x="1461341" y="3619294"/>
                </a:lnTo>
                <a:lnTo>
                  <a:pt x="1462237" y="3623655"/>
                </a:lnTo>
                <a:lnTo>
                  <a:pt x="1462017" y="3623458"/>
                </a:lnTo>
                <a:lnTo>
                  <a:pt x="1462463" y="3625239"/>
                </a:lnTo>
                <a:lnTo>
                  <a:pt x="1470963" y="3645431"/>
                </a:lnTo>
                <a:lnTo>
                  <a:pt x="1472876" y="3666846"/>
                </a:lnTo>
                <a:lnTo>
                  <a:pt x="1473250" y="3668338"/>
                </a:lnTo>
                <a:lnTo>
                  <a:pt x="1473029" y="3668141"/>
                </a:lnTo>
                <a:lnTo>
                  <a:pt x="1473271" y="3669111"/>
                </a:lnTo>
                <a:lnTo>
                  <a:pt x="1482113" y="3690161"/>
                </a:lnTo>
                <a:lnTo>
                  <a:pt x="1484203" y="3712786"/>
                </a:lnTo>
                <a:lnTo>
                  <a:pt x="1484262" y="3713020"/>
                </a:lnTo>
                <a:cubicBezTo>
                  <a:pt x="1485363" y="3719712"/>
                  <a:pt x="1481399" y="3727586"/>
                  <a:pt x="1489547" y="3732900"/>
                </a:cubicBezTo>
                <a:lnTo>
                  <a:pt x="1490731" y="3736776"/>
                </a:lnTo>
                <a:lnTo>
                  <a:pt x="1503973" y="3769586"/>
                </a:lnTo>
                <a:lnTo>
                  <a:pt x="1511240" y="3803863"/>
                </a:lnTo>
                <a:lnTo>
                  <a:pt x="1512232" y="3807108"/>
                </a:lnTo>
                <a:lnTo>
                  <a:pt x="1512011" y="3806911"/>
                </a:lnTo>
                <a:cubicBezTo>
                  <a:pt x="1516637" y="3823839"/>
                  <a:pt x="1522803" y="3840374"/>
                  <a:pt x="1528750" y="3856908"/>
                </a:cubicBezTo>
                <a:cubicBezTo>
                  <a:pt x="1536238" y="3893913"/>
                  <a:pt x="1552976" y="3928360"/>
                  <a:pt x="1568173" y="3963003"/>
                </a:cubicBezTo>
                <a:cubicBezTo>
                  <a:pt x="1586233" y="4004536"/>
                  <a:pt x="1602090" y="4047249"/>
                  <a:pt x="1628519" y="4085436"/>
                </a:cubicBezTo>
                <a:lnTo>
                  <a:pt x="1666352" y="4152229"/>
                </a:lnTo>
                <a:lnTo>
                  <a:pt x="1658987" y="4178292"/>
                </a:lnTo>
                <a:lnTo>
                  <a:pt x="1654948" y="4170075"/>
                </a:lnTo>
                <a:lnTo>
                  <a:pt x="1656066" y="4170423"/>
                </a:lnTo>
                <a:lnTo>
                  <a:pt x="1655168" y="4169486"/>
                </a:lnTo>
                <a:cubicBezTo>
                  <a:pt x="1649002" y="4164171"/>
                  <a:pt x="1645477" y="4157872"/>
                  <a:pt x="1644597" y="4150196"/>
                </a:cubicBezTo>
                <a:lnTo>
                  <a:pt x="1642814" y="4147060"/>
                </a:lnTo>
                <a:lnTo>
                  <a:pt x="1644376" y="4150785"/>
                </a:lnTo>
                <a:cubicBezTo>
                  <a:pt x="1627417" y="4133463"/>
                  <a:pt x="1617066" y="4112992"/>
                  <a:pt x="1610239" y="4090750"/>
                </a:cubicBezTo>
                <a:lnTo>
                  <a:pt x="1612694" y="4094091"/>
                </a:lnTo>
                <a:lnTo>
                  <a:pt x="1610459" y="4090161"/>
                </a:lnTo>
                <a:cubicBezTo>
                  <a:pt x="1606054" y="4087995"/>
                  <a:pt x="1605614" y="4084452"/>
                  <a:pt x="1605834" y="4080713"/>
                </a:cubicBezTo>
                <a:lnTo>
                  <a:pt x="1605072" y="4078968"/>
                </a:lnTo>
                <a:lnTo>
                  <a:pt x="1605614" y="4081301"/>
                </a:lnTo>
                <a:cubicBezTo>
                  <a:pt x="1594822" y="4067522"/>
                  <a:pt x="1585352" y="4053351"/>
                  <a:pt x="1583369" y="4036029"/>
                </a:cubicBezTo>
                <a:lnTo>
                  <a:pt x="1585070" y="4038143"/>
                </a:lnTo>
                <a:lnTo>
                  <a:pt x="1583590" y="4035440"/>
                </a:lnTo>
                <a:lnTo>
                  <a:pt x="1583810" y="4035636"/>
                </a:lnTo>
                <a:lnTo>
                  <a:pt x="1583197" y="4034408"/>
                </a:lnTo>
                <a:lnTo>
                  <a:pt x="1583589" y="4036226"/>
                </a:lnTo>
                <a:cubicBezTo>
                  <a:pt x="1573678" y="4026188"/>
                  <a:pt x="1568392" y="4014378"/>
                  <a:pt x="1566190" y="4001386"/>
                </a:cubicBezTo>
                <a:lnTo>
                  <a:pt x="1567443" y="4002860"/>
                </a:lnTo>
                <a:lnTo>
                  <a:pt x="1566412" y="4000796"/>
                </a:lnTo>
                <a:cubicBezTo>
                  <a:pt x="1560244" y="3993513"/>
                  <a:pt x="1558263" y="3984852"/>
                  <a:pt x="1556061" y="3976192"/>
                </a:cubicBezTo>
                <a:lnTo>
                  <a:pt x="1555389" y="3974601"/>
                </a:lnTo>
                <a:lnTo>
                  <a:pt x="1555839" y="3976782"/>
                </a:lnTo>
                <a:cubicBezTo>
                  <a:pt x="1545047" y="3959657"/>
                  <a:pt x="1536898" y="3941351"/>
                  <a:pt x="1532714" y="3922061"/>
                </a:cubicBezTo>
                <a:lnTo>
                  <a:pt x="1533988" y="3923964"/>
                </a:lnTo>
                <a:lnTo>
                  <a:pt x="1532935" y="3921470"/>
                </a:lnTo>
                <a:cubicBezTo>
                  <a:pt x="1526767" y="3917731"/>
                  <a:pt x="1528530" y="3912022"/>
                  <a:pt x="1528309" y="3906905"/>
                </a:cubicBezTo>
                <a:lnTo>
                  <a:pt x="1527896" y="3905790"/>
                </a:lnTo>
                <a:lnTo>
                  <a:pt x="1528088" y="3907297"/>
                </a:lnTo>
                <a:cubicBezTo>
                  <a:pt x="1519059" y="3893518"/>
                  <a:pt x="1513333" y="3878362"/>
                  <a:pt x="1511351" y="3862222"/>
                </a:cubicBezTo>
                <a:lnTo>
                  <a:pt x="1512204" y="3863533"/>
                </a:lnTo>
                <a:lnTo>
                  <a:pt x="1511571" y="3861829"/>
                </a:lnTo>
                <a:lnTo>
                  <a:pt x="1511571" y="3862027"/>
                </a:lnTo>
                <a:lnTo>
                  <a:pt x="1511527" y="3861880"/>
                </a:lnTo>
                <a:lnTo>
                  <a:pt x="1511572" y="3862418"/>
                </a:lnTo>
                <a:cubicBezTo>
                  <a:pt x="1502101" y="3852380"/>
                  <a:pt x="1501221" y="3839978"/>
                  <a:pt x="1499238" y="3827775"/>
                </a:cubicBezTo>
                <a:lnTo>
                  <a:pt x="1499660" y="3828403"/>
                </a:lnTo>
                <a:lnTo>
                  <a:pt x="1499238" y="3827382"/>
                </a:lnTo>
                <a:cubicBezTo>
                  <a:pt x="1491749" y="3816950"/>
                  <a:pt x="1488226" y="3805533"/>
                  <a:pt x="1489107" y="3793132"/>
                </a:cubicBezTo>
                <a:lnTo>
                  <a:pt x="1489013" y="3792795"/>
                </a:lnTo>
                <a:lnTo>
                  <a:pt x="1489106" y="3793330"/>
                </a:lnTo>
                <a:cubicBezTo>
                  <a:pt x="1471708" y="3759670"/>
                  <a:pt x="1466642" y="3722862"/>
                  <a:pt x="1456732" y="3687431"/>
                </a:cubicBezTo>
                <a:cubicBezTo>
                  <a:pt x="1453648" y="3676605"/>
                  <a:pt x="1448142" y="3665778"/>
                  <a:pt x="1450344" y="3653772"/>
                </a:cubicBezTo>
                <a:lnTo>
                  <a:pt x="1450487" y="3654088"/>
                </a:lnTo>
                <a:lnTo>
                  <a:pt x="1450344" y="3653575"/>
                </a:lnTo>
                <a:lnTo>
                  <a:pt x="1450345" y="3653772"/>
                </a:lnTo>
                <a:lnTo>
                  <a:pt x="1450071" y="3652343"/>
                </a:lnTo>
                <a:lnTo>
                  <a:pt x="1437267" y="3610245"/>
                </a:lnTo>
                <a:cubicBezTo>
                  <a:pt x="1434046" y="3595457"/>
                  <a:pt x="1431624" y="3580547"/>
                  <a:pt x="1428761" y="3565784"/>
                </a:cubicBezTo>
                <a:cubicBezTo>
                  <a:pt x="1415326" y="3496301"/>
                  <a:pt x="1402552" y="3426620"/>
                  <a:pt x="1391100" y="3356743"/>
                </a:cubicBezTo>
                <a:cubicBezTo>
                  <a:pt x="1383611" y="3311274"/>
                  <a:pt x="1378986" y="3265411"/>
                  <a:pt x="1372820" y="3219745"/>
                </a:cubicBezTo>
                <a:cubicBezTo>
                  <a:pt x="1366213" y="3169945"/>
                  <a:pt x="1358285" y="3120341"/>
                  <a:pt x="1352998" y="3070542"/>
                </a:cubicBezTo>
                <a:cubicBezTo>
                  <a:pt x="1346391" y="3009916"/>
                  <a:pt x="1332296" y="2950274"/>
                  <a:pt x="1327670" y="2889648"/>
                </a:cubicBezTo>
                <a:lnTo>
                  <a:pt x="1327764" y="2889845"/>
                </a:lnTo>
                <a:lnTo>
                  <a:pt x="1327670" y="2889256"/>
                </a:lnTo>
                <a:cubicBezTo>
                  <a:pt x="1316658" y="2857958"/>
                  <a:pt x="1313575" y="2825283"/>
                  <a:pt x="1306527" y="2793199"/>
                </a:cubicBezTo>
                <a:cubicBezTo>
                  <a:pt x="1275474" y="2654034"/>
                  <a:pt x="1234288" y="2517823"/>
                  <a:pt x="1162930" y="2389879"/>
                </a:cubicBezTo>
                <a:cubicBezTo>
                  <a:pt x="1159076" y="2383186"/>
                  <a:pt x="1154066" y="2376838"/>
                  <a:pt x="1149496" y="2370220"/>
                </a:cubicBezTo>
                <a:lnTo>
                  <a:pt x="1138705" y="2348937"/>
                </a:lnTo>
                <a:lnTo>
                  <a:pt x="1078359" y="2269809"/>
                </a:lnTo>
                <a:lnTo>
                  <a:pt x="1078357" y="2269807"/>
                </a:lnTo>
                <a:lnTo>
                  <a:pt x="1078357" y="2269808"/>
                </a:lnTo>
                <a:cubicBezTo>
                  <a:pt x="1072521" y="2265478"/>
                  <a:pt x="1066630" y="2261295"/>
                  <a:pt x="1061537" y="2256522"/>
                </a:cubicBezTo>
                <a:lnTo>
                  <a:pt x="1049508" y="2239694"/>
                </a:lnTo>
                <a:lnTo>
                  <a:pt x="1049508" y="2239693"/>
                </a:lnTo>
                <a:cubicBezTo>
                  <a:pt x="1044662" y="2237921"/>
                  <a:pt x="1041358" y="2234772"/>
                  <a:pt x="1039375" y="2230638"/>
                </a:cubicBezTo>
                <a:lnTo>
                  <a:pt x="1038617" y="2229984"/>
                </a:lnTo>
                <a:lnTo>
                  <a:pt x="1039155" y="2230638"/>
                </a:lnTo>
                <a:cubicBezTo>
                  <a:pt x="1021976" y="2224536"/>
                  <a:pt x="1011625" y="2211544"/>
                  <a:pt x="999731" y="2200127"/>
                </a:cubicBezTo>
                <a:lnTo>
                  <a:pt x="1000436" y="2200464"/>
                </a:lnTo>
                <a:lnTo>
                  <a:pt x="999952" y="2200129"/>
                </a:lnTo>
                <a:cubicBezTo>
                  <a:pt x="992685" y="2195404"/>
                  <a:pt x="985637" y="2190682"/>
                  <a:pt x="978369" y="2185958"/>
                </a:cubicBezTo>
                <a:lnTo>
                  <a:pt x="977875" y="2185654"/>
                </a:lnTo>
                <a:lnTo>
                  <a:pt x="978149" y="2185955"/>
                </a:lnTo>
                <a:cubicBezTo>
                  <a:pt x="965154" y="2181231"/>
                  <a:pt x="953482" y="2175129"/>
                  <a:pt x="944452" y="2165287"/>
                </a:cubicBezTo>
                <a:lnTo>
                  <a:pt x="944866" y="2165408"/>
                </a:lnTo>
                <a:lnTo>
                  <a:pt x="944672" y="2165290"/>
                </a:lnTo>
                <a:cubicBezTo>
                  <a:pt x="927494" y="2162928"/>
                  <a:pt x="915380" y="2151708"/>
                  <a:pt x="900845" y="2144818"/>
                </a:cubicBezTo>
                <a:cubicBezTo>
                  <a:pt x="817372" y="2105254"/>
                  <a:pt x="729717" y="2074548"/>
                  <a:pt x="643382" y="2041086"/>
                </a:cubicBezTo>
                <a:cubicBezTo>
                  <a:pt x="530841" y="1997388"/>
                  <a:pt x="424684" y="1944438"/>
                  <a:pt x="339230" y="1863931"/>
                </a:cubicBezTo>
                <a:cubicBezTo>
                  <a:pt x="287474" y="1815116"/>
                  <a:pt x="245187" y="1760198"/>
                  <a:pt x="208627" y="1701738"/>
                </a:cubicBezTo>
                <a:cubicBezTo>
                  <a:pt x="128020" y="1573204"/>
                  <a:pt x="78906" y="1434235"/>
                  <a:pt x="47192" y="1290544"/>
                </a:cubicBezTo>
                <a:cubicBezTo>
                  <a:pt x="29352" y="1211220"/>
                  <a:pt x="19441" y="1131106"/>
                  <a:pt x="10853" y="1050797"/>
                </a:cubicBezTo>
                <a:cubicBezTo>
                  <a:pt x="-2363" y="927182"/>
                  <a:pt x="-1262" y="803372"/>
                  <a:pt x="2483" y="679561"/>
                </a:cubicBezTo>
                <a:cubicBezTo>
                  <a:pt x="4685" y="604173"/>
                  <a:pt x="12614" y="528587"/>
                  <a:pt x="22084" y="453198"/>
                </a:cubicBezTo>
                <a:cubicBezTo>
                  <a:pt x="37501" y="331356"/>
                  <a:pt x="58203" y="210497"/>
                  <a:pt x="82870" y="90034"/>
                </a:cubicBezTo>
                <a:close/>
              </a:path>
            </a:pathLst>
          </a:custGeom>
          <a:noFill/>
          <a:ln w="19464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/>
          </a:p>
        </p:txBody>
      </p:sp>
      <p:pic>
        <p:nvPicPr>
          <p:cNvPr id="755" name="Graphic 754">
            <a:extLst>
              <a:ext uri="{FF2B5EF4-FFF2-40B4-BE49-F238E27FC236}">
                <a16:creationId xmlns:a16="http://schemas.microsoft.com/office/drawing/2014/main" id="{7CBBA1E8-5A4E-4373-8FE3-0494401EB20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46948" r="14633"/>
          <a:stretch>
            <a:fillRect/>
          </a:stretch>
        </p:blipFill>
        <p:spPr>
          <a:xfrm>
            <a:off x="10801568" y="-12807"/>
            <a:ext cx="1390432" cy="874204"/>
          </a:xfrm>
          <a:custGeom>
            <a:avLst/>
            <a:gdLst>
              <a:gd name="connsiteX0" fmla="*/ 0 w 1390432"/>
              <a:gd name="connsiteY0" fmla="*/ 0 h 874204"/>
              <a:gd name="connsiteX1" fmla="*/ 1390432 w 1390432"/>
              <a:gd name="connsiteY1" fmla="*/ 0 h 874204"/>
              <a:gd name="connsiteX2" fmla="*/ 1390432 w 1390432"/>
              <a:gd name="connsiteY2" fmla="*/ 874204 h 874204"/>
              <a:gd name="connsiteX3" fmla="*/ 0 w 1390432"/>
              <a:gd name="connsiteY3" fmla="*/ 874204 h 87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432" h="874204">
                <a:moveTo>
                  <a:pt x="0" y="0"/>
                </a:moveTo>
                <a:lnTo>
                  <a:pt x="1390432" y="0"/>
                </a:lnTo>
                <a:lnTo>
                  <a:pt x="1390432" y="874204"/>
                </a:lnTo>
                <a:lnTo>
                  <a:pt x="0" y="874204"/>
                </a:lnTo>
                <a:close/>
              </a:path>
            </a:pathLst>
          </a:cu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C7E1D42-9F69-4935-A972-A0E3712D6E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71798" y="660102"/>
            <a:ext cx="362956" cy="362956"/>
          </a:xfrm>
          <a:prstGeom prst="rect">
            <a:avLst/>
          </a:prstGeom>
        </p:spPr>
      </p:pic>
      <p:sp>
        <p:nvSpPr>
          <p:cNvPr id="757" name="Freeform: Shape 756">
            <a:extLst>
              <a:ext uri="{FF2B5EF4-FFF2-40B4-BE49-F238E27FC236}">
                <a16:creationId xmlns:a16="http://schemas.microsoft.com/office/drawing/2014/main" id="{5400BF5D-A1BA-46CD-BF45-3640F7CDB682}"/>
              </a:ext>
            </a:extLst>
          </p:cNvPr>
          <p:cNvSpPr/>
          <p:nvPr userDrawn="1"/>
        </p:nvSpPr>
        <p:spPr>
          <a:xfrm>
            <a:off x="11800348" y="1358192"/>
            <a:ext cx="391652" cy="1075598"/>
          </a:xfrm>
          <a:custGeom>
            <a:avLst/>
            <a:gdLst>
              <a:gd name="connsiteX0" fmla="*/ 391652 w 391652"/>
              <a:gd name="connsiteY0" fmla="*/ 0 h 1075598"/>
              <a:gd name="connsiteX1" fmla="*/ 391652 w 391652"/>
              <a:gd name="connsiteY1" fmla="*/ 1075598 h 1075598"/>
              <a:gd name="connsiteX2" fmla="*/ 297730 w 391652"/>
              <a:gd name="connsiteY2" fmla="*/ 1036096 h 1075598"/>
              <a:gd name="connsiteX3" fmla="*/ 64899 w 391652"/>
              <a:gd name="connsiteY3" fmla="*/ 800404 h 1075598"/>
              <a:gd name="connsiteX4" fmla="*/ 303704 w 391652"/>
              <a:gd name="connsiteY4" fmla="*/ 35369 h 107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652" h="1075598">
                <a:moveTo>
                  <a:pt x="391652" y="0"/>
                </a:moveTo>
                <a:lnTo>
                  <a:pt x="391652" y="1075598"/>
                </a:lnTo>
                <a:lnTo>
                  <a:pt x="297730" y="1036096"/>
                </a:lnTo>
                <a:cubicBezTo>
                  <a:pt x="201617" y="984360"/>
                  <a:pt x="119392" y="904355"/>
                  <a:pt x="64899" y="800404"/>
                </a:cubicBezTo>
                <a:cubicBezTo>
                  <a:pt x="-80415" y="523202"/>
                  <a:pt x="26501" y="180684"/>
                  <a:pt x="303704" y="3536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9836BA6-68C8-4398-AD22-ACB70629809C}"/>
              </a:ext>
            </a:extLst>
          </p:cNvPr>
          <p:cNvSpPr/>
          <p:nvPr userDrawn="1"/>
        </p:nvSpPr>
        <p:spPr>
          <a:xfrm rot="-1659861">
            <a:off x="-265999" y="4963738"/>
            <a:ext cx="797144" cy="1049309"/>
          </a:xfrm>
          <a:custGeom>
            <a:avLst/>
            <a:gdLst>
              <a:gd name="connsiteX0" fmla="*/ 523917 w 797144"/>
              <a:gd name="connsiteY0" fmla="*/ 0 h 1049309"/>
              <a:gd name="connsiteX1" fmla="*/ 547290 w 797144"/>
              <a:gd name="connsiteY1" fmla="*/ 12686 h 1049309"/>
              <a:gd name="connsiteX2" fmla="*/ 797144 w 797144"/>
              <a:gd name="connsiteY2" fmla="*/ 482606 h 1049309"/>
              <a:gd name="connsiteX3" fmla="*/ 230441 w 797144"/>
              <a:gd name="connsiteY3" fmla="*/ 1049309 h 1049309"/>
              <a:gd name="connsiteX4" fmla="*/ 9854 w 797144"/>
              <a:gd name="connsiteY4" fmla="*/ 1004775 h 1049309"/>
              <a:gd name="connsiteX5" fmla="*/ 0 w 797144"/>
              <a:gd name="connsiteY5" fmla="*/ 999426 h 104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7144" h="1049309">
                <a:moveTo>
                  <a:pt x="523917" y="0"/>
                </a:moveTo>
                <a:lnTo>
                  <a:pt x="547290" y="12686"/>
                </a:lnTo>
                <a:cubicBezTo>
                  <a:pt x="698034" y="114527"/>
                  <a:pt x="797144" y="286992"/>
                  <a:pt x="797144" y="482606"/>
                </a:cubicBezTo>
                <a:cubicBezTo>
                  <a:pt x="797144" y="795587"/>
                  <a:pt x="543422" y="1049309"/>
                  <a:pt x="230441" y="1049309"/>
                </a:cubicBezTo>
                <a:cubicBezTo>
                  <a:pt x="152195" y="1049309"/>
                  <a:pt x="77654" y="1033451"/>
                  <a:pt x="9854" y="1004775"/>
                </a:cubicBezTo>
                <a:lnTo>
                  <a:pt x="0" y="999426"/>
                </a:lnTo>
                <a:close/>
              </a:path>
            </a:pathLst>
          </a:custGeom>
          <a:noFill/>
          <a:ln w="14598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911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32FF497-C648-47C7-8839-C60DDA78E7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0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C6640FE5-E5FC-4750-8282-E2601A35C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4455756-D1E2-4E7F-BC58-73B2F4A0C0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1300" y="1401570"/>
            <a:ext cx="6629400" cy="4054860"/>
          </a:xfrm>
          <a:prstGeom prst="rect">
            <a:avLst/>
          </a:prstGeom>
        </p:spPr>
      </p:pic>
      <p:sp>
        <p:nvSpPr>
          <p:cNvPr id="29" name="Graphic 23">
            <a:extLst>
              <a:ext uri="{FF2B5EF4-FFF2-40B4-BE49-F238E27FC236}">
                <a16:creationId xmlns:a16="http://schemas.microsoft.com/office/drawing/2014/main" id="{C8EF0790-4E4C-47BE-9346-3F8DA6E20DD6}"/>
              </a:ext>
            </a:extLst>
          </p:cNvPr>
          <p:cNvSpPr/>
          <p:nvPr/>
        </p:nvSpPr>
        <p:spPr>
          <a:xfrm>
            <a:off x="3004810" y="1198378"/>
            <a:ext cx="6628231" cy="4056897"/>
          </a:xfrm>
          <a:custGeom>
            <a:avLst/>
            <a:gdLst>
              <a:gd name="connsiteX0" fmla="*/ 97904 w 6628231"/>
              <a:gd name="connsiteY0" fmla="*/ 1043693 h 4056897"/>
              <a:gd name="connsiteX1" fmla="*/ 761980 w 6628231"/>
              <a:gd name="connsiteY1" fmla="*/ 708355 h 4056897"/>
              <a:gd name="connsiteX2" fmla="*/ 3859477 w 6628231"/>
              <a:gd name="connsiteY2" fmla="*/ 348614 h 4056897"/>
              <a:gd name="connsiteX3" fmla="*/ 6509970 w 6628231"/>
              <a:gd name="connsiteY3" fmla="*/ 905345 h 4056897"/>
              <a:gd name="connsiteX4" fmla="*/ 4049975 w 6628231"/>
              <a:gd name="connsiteY4" fmla="*/ 4032320 h 4056897"/>
              <a:gd name="connsiteX5" fmla="*/ 97904 w 6628231"/>
              <a:gd name="connsiteY5" fmla="*/ 1043693 h 4056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8231" h="4056897">
                <a:moveTo>
                  <a:pt x="97904" y="1043693"/>
                </a:moveTo>
                <a:cubicBezTo>
                  <a:pt x="202964" y="787226"/>
                  <a:pt x="486044" y="644981"/>
                  <a:pt x="761980" y="708355"/>
                </a:cubicBezTo>
                <a:cubicBezTo>
                  <a:pt x="1355858" y="844847"/>
                  <a:pt x="2571520" y="989134"/>
                  <a:pt x="3859477" y="348614"/>
                </a:cubicBezTo>
                <a:cubicBezTo>
                  <a:pt x="5669208" y="-551435"/>
                  <a:pt x="6340522" y="532243"/>
                  <a:pt x="6509970" y="905345"/>
                </a:cubicBezTo>
                <a:cubicBezTo>
                  <a:pt x="6821720" y="1591981"/>
                  <a:pt x="6678847" y="3753954"/>
                  <a:pt x="4049975" y="4032320"/>
                </a:cubicBezTo>
                <a:cubicBezTo>
                  <a:pt x="1613506" y="4290365"/>
                  <a:pt x="-483591" y="2463358"/>
                  <a:pt x="97904" y="1043693"/>
                </a:cubicBez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396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BFE22-6FBF-4415-A620-627F96DB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80BF8-6FAB-45D0-9D66-3EC20924F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4A458-2B3E-44CF-AFA0-678406F33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B3D-6D0E-4287-A2B5-9378390D27FA}" type="datetimeFigureOut">
              <a:rPr lang="en-IN" smtClean="0"/>
              <a:t>09-08-2021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95CAD-8F10-4E78-9125-D2412B3FC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DDA1F-A9B4-49F0-AE05-C123C3D17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4E47-A838-48D2-ACED-54A5002EFC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618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105.png"/><Relationship Id="rId7" Type="http://schemas.openxmlformats.org/officeDocument/2006/relationships/image" Target="../media/image10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106.svg"/><Relationship Id="rId9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8.svg"/><Relationship Id="rId7" Type="http://schemas.openxmlformats.org/officeDocument/2006/relationships/image" Target="../media/image112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E1C33A-896B-4E10-8F95-04B2F7DCB18F}"/>
              </a:ext>
            </a:extLst>
          </p:cNvPr>
          <p:cNvGrpSpPr/>
          <p:nvPr/>
        </p:nvGrpSpPr>
        <p:grpSpPr>
          <a:xfrm>
            <a:off x="3617977" y="950977"/>
            <a:ext cx="4956047" cy="4956047"/>
            <a:chOff x="3745992" y="1078991"/>
            <a:chExt cx="4956047" cy="495604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A0A7FA1-7F49-4700-B26E-AF62CCF8D449}"/>
                </a:ext>
              </a:extLst>
            </p:cNvPr>
            <p:cNvSpPr/>
            <p:nvPr/>
          </p:nvSpPr>
          <p:spPr>
            <a:xfrm>
              <a:off x="3745992" y="1078991"/>
              <a:ext cx="4956047" cy="4956047"/>
            </a:xfrm>
            <a:prstGeom prst="ellipse">
              <a:avLst/>
            </a:prstGeom>
            <a:solidFill>
              <a:srgbClr val="1918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236DDEC-691E-449D-97D3-E0E37AD39AF8}"/>
                </a:ext>
              </a:extLst>
            </p:cNvPr>
            <p:cNvSpPr txBox="1"/>
            <p:nvPr/>
          </p:nvSpPr>
          <p:spPr>
            <a:xfrm>
              <a:off x="4150371" y="2449019"/>
              <a:ext cx="4147289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3800" dirty="0">
                  <a:solidFill>
                    <a:schemeClr val="bg1"/>
                  </a:solidFill>
                  <a:latin typeface="Better Grade" panose="02000500000000000000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1694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342F3D9-74CA-4A7F-B357-BB8EC6A997AA}"/>
              </a:ext>
            </a:extLst>
          </p:cNvPr>
          <p:cNvSpPr/>
          <p:nvPr/>
        </p:nvSpPr>
        <p:spPr>
          <a:xfrm>
            <a:off x="0" y="2284680"/>
            <a:ext cx="9333887" cy="3611840"/>
          </a:xfrm>
          <a:custGeom>
            <a:avLst/>
            <a:gdLst>
              <a:gd name="connsiteX0" fmla="*/ 0 w 12192000"/>
              <a:gd name="connsiteY0" fmla="*/ 0 h 4912305"/>
              <a:gd name="connsiteX1" fmla="*/ 12192000 w 12192000"/>
              <a:gd name="connsiteY1" fmla="*/ 0 h 4912305"/>
              <a:gd name="connsiteX2" fmla="*/ 12192000 w 12192000"/>
              <a:gd name="connsiteY2" fmla="*/ 592903 h 4912305"/>
              <a:gd name="connsiteX3" fmla="*/ 12126012 w 12192000"/>
              <a:gd name="connsiteY3" fmla="*/ 679364 h 4912305"/>
              <a:gd name="connsiteX4" fmla="*/ 11388488 w 12192000"/>
              <a:gd name="connsiteY4" fmla="*/ 1262696 h 4912305"/>
              <a:gd name="connsiteX5" fmla="*/ 4709740 w 12192000"/>
              <a:gd name="connsiteY5" fmla="*/ 4655060 h 4912305"/>
              <a:gd name="connsiteX6" fmla="*/ 1526101 w 12192000"/>
              <a:gd name="connsiteY6" fmla="*/ 3616181 h 4912305"/>
              <a:gd name="connsiteX7" fmla="*/ 0 w 12192000"/>
              <a:gd name="connsiteY7" fmla="*/ 611656 h 491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12305">
                <a:moveTo>
                  <a:pt x="0" y="0"/>
                </a:moveTo>
                <a:lnTo>
                  <a:pt x="12192000" y="0"/>
                </a:lnTo>
                <a:lnTo>
                  <a:pt x="12192000" y="592903"/>
                </a:lnTo>
                <a:lnTo>
                  <a:pt x="12126012" y="679364"/>
                </a:lnTo>
                <a:cubicBezTo>
                  <a:pt x="11927690" y="914497"/>
                  <a:pt x="11679992" y="1114631"/>
                  <a:pt x="11388488" y="1262696"/>
                </a:cubicBezTo>
                <a:lnTo>
                  <a:pt x="4709740" y="4655060"/>
                </a:lnTo>
                <a:cubicBezTo>
                  <a:pt x="3543725" y="5247319"/>
                  <a:pt x="2118360" y="4782197"/>
                  <a:pt x="1526101" y="3616181"/>
                </a:cubicBezTo>
                <a:lnTo>
                  <a:pt x="0" y="611656"/>
                </a:lnTo>
                <a:close/>
              </a:path>
            </a:pathLst>
          </a:custGeom>
          <a:gradFill>
            <a:gsLst>
              <a:gs pos="26000">
                <a:srgbClr val="0884BC">
                  <a:alpha val="66000"/>
                </a:srgbClr>
              </a:gs>
              <a:gs pos="64000">
                <a:srgbClr val="7030A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BEBA865-DEB1-4689-84D6-0402F972F7C5}"/>
              </a:ext>
            </a:extLst>
          </p:cNvPr>
          <p:cNvSpPr/>
          <p:nvPr/>
        </p:nvSpPr>
        <p:spPr>
          <a:xfrm>
            <a:off x="2858113" y="2182976"/>
            <a:ext cx="9333887" cy="3611840"/>
          </a:xfrm>
          <a:custGeom>
            <a:avLst/>
            <a:gdLst>
              <a:gd name="connsiteX0" fmla="*/ 0 w 12192000"/>
              <a:gd name="connsiteY0" fmla="*/ 0 h 4912305"/>
              <a:gd name="connsiteX1" fmla="*/ 12192000 w 12192000"/>
              <a:gd name="connsiteY1" fmla="*/ 0 h 4912305"/>
              <a:gd name="connsiteX2" fmla="*/ 12192000 w 12192000"/>
              <a:gd name="connsiteY2" fmla="*/ 592903 h 4912305"/>
              <a:gd name="connsiteX3" fmla="*/ 12126012 w 12192000"/>
              <a:gd name="connsiteY3" fmla="*/ 679364 h 4912305"/>
              <a:gd name="connsiteX4" fmla="*/ 11388488 w 12192000"/>
              <a:gd name="connsiteY4" fmla="*/ 1262696 h 4912305"/>
              <a:gd name="connsiteX5" fmla="*/ 4709740 w 12192000"/>
              <a:gd name="connsiteY5" fmla="*/ 4655060 h 4912305"/>
              <a:gd name="connsiteX6" fmla="*/ 1526101 w 12192000"/>
              <a:gd name="connsiteY6" fmla="*/ 3616181 h 4912305"/>
              <a:gd name="connsiteX7" fmla="*/ 0 w 12192000"/>
              <a:gd name="connsiteY7" fmla="*/ 611656 h 491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12305">
                <a:moveTo>
                  <a:pt x="0" y="0"/>
                </a:moveTo>
                <a:lnTo>
                  <a:pt x="12192000" y="0"/>
                </a:lnTo>
                <a:lnTo>
                  <a:pt x="12192000" y="592903"/>
                </a:lnTo>
                <a:lnTo>
                  <a:pt x="12126012" y="679364"/>
                </a:lnTo>
                <a:cubicBezTo>
                  <a:pt x="11927690" y="914497"/>
                  <a:pt x="11679992" y="1114631"/>
                  <a:pt x="11388488" y="1262696"/>
                </a:cubicBezTo>
                <a:lnTo>
                  <a:pt x="4709740" y="4655060"/>
                </a:lnTo>
                <a:cubicBezTo>
                  <a:pt x="3543725" y="5247319"/>
                  <a:pt x="2118360" y="4782197"/>
                  <a:pt x="1526101" y="3616181"/>
                </a:cubicBezTo>
                <a:lnTo>
                  <a:pt x="0" y="611656"/>
                </a:lnTo>
                <a:close/>
              </a:path>
            </a:pathLst>
          </a:custGeom>
          <a:gradFill>
            <a:gsLst>
              <a:gs pos="24000">
                <a:srgbClr val="0884BC">
                  <a:alpha val="66000"/>
                </a:srgbClr>
              </a:gs>
              <a:gs pos="100000">
                <a:srgbClr val="7030A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pic>
        <p:nvPicPr>
          <p:cNvPr id="8" name="Picture Placeholder 7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ED694FE-7C75-441B-9DDF-1172B828D2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11821"/>
          <a:stretch>
            <a:fillRect/>
          </a:stretch>
        </p:blipFill>
        <p:spPr/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DB0A7E-6F86-44E0-9380-22B556006949}"/>
              </a:ext>
            </a:extLst>
          </p:cNvPr>
          <p:cNvSpPr/>
          <p:nvPr/>
        </p:nvSpPr>
        <p:spPr>
          <a:xfrm>
            <a:off x="0" y="0"/>
            <a:ext cx="12192000" cy="4912305"/>
          </a:xfrm>
          <a:custGeom>
            <a:avLst/>
            <a:gdLst>
              <a:gd name="connsiteX0" fmla="*/ 0 w 12192000"/>
              <a:gd name="connsiteY0" fmla="*/ 0 h 4912305"/>
              <a:gd name="connsiteX1" fmla="*/ 12192000 w 12192000"/>
              <a:gd name="connsiteY1" fmla="*/ 0 h 4912305"/>
              <a:gd name="connsiteX2" fmla="*/ 12192000 w 12192000"/>
              <a:gd name="connsiteY2" fmla="*/ 592903 h 4912305"/>
              <a:gd name="connsiteX3" fmla="*/ 12126012 w 12192000"/>
              <a:gd name="connsiteY3" fmla="*/ 679364 h 4912305"/>
              <a:gd name="connsiteX4" fmla="*/ 11388488 w 12192000"/>
              <a:gd name="connsiteY4" fmla="*/ 1262696 h 4912305"/>
              <a:gd name="connsiteX5" fmla="*/ 4709740 w 12192000"/>
              <a:gd name="connsiteY5" fmla="*/ 4655060 h 4912305"/>
              <a:gd name="connsiteX6" fmla="*/ 1526101 w 12192000"/>
              <a:gd name="connsiteY6" fmla="*/ 3616181 h 4912305"/>
              <a:gd name="connsiteX7" fmla="*/ 0 w 12192000"/>
              <a:gd name="connsiteY7" fmla="*/ 611656 h 491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12305">
                <a:moveTo>
                  <a:pt x="0" y="0"/>
                </a:moveTo>
                <a:lnTo>
                  <a:pt x="12192000" y="0"/>
                </a:lnTo>
                <a:lnTo>
                  <a:pt x="12192000" y="592903"/>
                </a:lnTo>
                <a:lnTo>
                  <a:pt x="12126012" y="679364"/>
                </a:lnTo>
                <a:cubicBezTo>
                  <a:pt x="11927690" y="914497"/>
                  <a:pt x="11679992" y="1114631"/>
                  <a:pt x="11388488" y="1262696"/>
                </a:cubicBezTo>
                <a:lnTo>
                  <a:pt x="4709740" y="4655060"/>
                </a:lnTo>
                <a:cubicBezTo>
                  <a:pt x="3543725" y="5247319"/>
                  <a:pt x="2118360" y="4782197"/>
                  <a:pt x="1526101" y="3616181"/>
                </a:cubicBezTo>
                <a:lnTo>
                  <a:pt x="0" y="611656"/>
                </a:lnTo>
                <a:close/>
              </a:path>
            </a:pathLst>
          </a:custGeom>
          <a:gradFill>
            <a:gsLst>
              <a:gs pos="0">
                <a:srgbClr val="0884BC">
                  <a:alpha val="66000"/>
                </a:srgbClr>
              </a:gs>
              <a:gs pos="100000">
                <a:srgbClr val="7030A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A7B4AE-0F7A-4B45-8DC5-1CAA23049285}"/>
              </a:ext>
            </a:extLst>
          </p:cNvPr>
          <p:cNvGrpSpPr/>
          <p:nvPr/>
        </p:nvGrpSpPr>
        <p:grpSpPr>
          <a:xfrm>
            <a:off x="2254725" y="2705725"/>
            <a:ext cx="7682551" cy="1446550"/>
            <a:chOff x="2340236" y="3174546"/>
            <a:chExt cx="7682551" cy="14465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38AF98-41FA-4A6E-ADDF-524B9A5977FC}"/>
                </a:ext>
              </a:extLst>
            </p:cNvPr>
            <p:cNvSpPr txBox="1"/>
            <p:nvPr/>
          </p:nvSpPr>
          <p:spPr>
            <a:xfrm>
              <a:off x="2340236" y="3297657"/>
              <a:ext cx="76825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THANK YOU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8B49C-4F5E-4A7A-91E5-87B86D6731B5}"/>
                </a:ext>
              </a:extLst>
            </p:cNvPr>
            <p:cNvSpPr txBox="1"/>
            <p:nvPr/>
          </p:nvSpPr>
          <p:spPr>
            <a:xfrm>
              <a:off x="2340236" y="3174546"/>
              <a:ext cx="76825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800" dirty="0">
                  <a:solidFill>
                    <a:schemeClr val="bg1">
                      <a:alpha val="30000"/>
                    </a:schemeClr>
                  </a:solidFill>
                  <a:latin typeface="Sharland" panose="02000800000000000000" pitchFamily="2" charset="0"/>
                </a:rPr>
                <a:t>Thank You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41765152-46FF-44E6-8668-CC504042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7150" y="828437"/>
            <a:ext cx="1018452" cy="11955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83A0159-B92F-48D7-A04F-676CCC68D0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>
            <a:fillRect/>
          </a:stretch>
        </p:blipFill>
        <p:spPr>
          <a:xfrm>
            <a:off x="0" y="4581374"/>
            <a:ext cx="509226" cy="1195574"/>
          </a:xfrm>
          <a:custGeom>
            <a:avLst/>
            <a:gdLst>
              <a:gd name="connsiteX0" fmla="*/ 0 w 509226"/>
              <a:gd name="connsiteY0" fmla="*/ 0 h 1195574"/>
              <a:gd name="connsiteX1" fmla="*/ 509226 w 509226"/>
              <a:gd name="connsiteY1" fmla="*/ 0 h 1195574"/>
              <a:gd name="connsiteX2" fmla="*/ 509226 w 509226"/>
              <a:gd name="connsiteY2" fmla="*/ 1195574 h 1195574"/>
              <a:gd name="connsiteX3" fmla="*/ 0 w 509226"/>
              <a:gd name="connsiteY3" fmla="*/ 1195574 h 119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26" h="1195574">
                <a:moveTo>
                  <a:pt x="0" y="0"/>
                </a:moveTo>
                <a:lnTo>
                  <a:pt x="509226" y="0"/>
                </a:lnTo>
                <a:lnTo>
                  <a:pt x="509226" y="1195574"/>
                </a:lnTo>
                <a:lnTo>
                  <a:pt x="0" y="1195574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8E2E6-8A69-44FE-BBDC-E85825DF11ED}"/>
              </a:ext>
            </a:extLst>
          </p:cNvPr>
          <p:cNvGrpSpPr/>
          <p:nvPr/>
        </p:nvGrpSpPr>
        <p:grpSpPr>
          <a:xfrm>
            <a:off x="10727070" y="6157429"/>
            <a:ext cx="1058612" cy="276490"/>
            <a:chOff x="5256178" y="5084283"/>
            <a:chExt cx="1543194" cy="40305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C539A65-7071-49CE-A22E-A95B58D00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56178" y="5091139"/>
              <a:ext cx="389343" cy="38934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071B10B-CF3A-40E8-939F-037EDBEF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28287" y="5093178"/>
              <a:ext cx="385265" cy="38526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020C13E-B517-4253-858C-D4F3BFBD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96318" y="5084283"/>
              <a:ext cx="403054" cy="40305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4711C0B-DA19-4BA2-B769-27395F833D20}"/>
              </a:ext>
            </a:extLst>
          </p:cNvPr>
          <p:cNvSpPr txBox="1"/>
          <p:nvPr/>
        </p:nvSpPr>
        <p:spPr>
          <a:xfrm>
            <a:off x="10663315" y="5840674"/>
            <a:ext cx="1578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cs typeface="Arial" panose="020B0604020202020204" pitchFamily="34" charset="0"/>
              </a:rPr>
              <a:t>Get In Touch</a:t>
            </a:r>
            <a:endParaRPr lang="en-IN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1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4E7763-628A-4CC5-8C60-94D6E35A6605}"/>
              </a:ext>
            </a:extLst>
          </p:cNvPr>
          <p:cNvGrpSpPr/>
          <p:nvPr/>
        </p:nvGrpSpPr>
        <p:grpSpPr>
          <a:xfrm>
            <a:off x="10727070" y="6157429"/>
            <a:ext cx="1058612" cy="276490"/>
            <a:chOff x="5256178" y="5084283"/>
            <a:chExt cx="1543194" cy="403054"/>
          </a:xfrm>
          <a:solidFill>
            <a:srgbClr val="0884BC"/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78A24AB-4A9B-430B-8FFF-BD461023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56178" y="5091139"/>
              <a:ext cx="389343" cy="38934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C005200-6973-4C38-B22F-22D71F520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28287" y="5093178"/>
              <a:ext cx="385265" cy="38526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A220E92-A4CA-4E08-865B-07F2FFE6B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96318" y="5084283"/>
              <a:ext cx="403054" cy="40305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7E55D7-5C24-49BA-910A-A41CEAA27B00}"/>
              </a:ext>
            </a:extLst>
          </p:cNvPr>
          <p:cNvSpPr txBox="1"/>
          <p:nvPr/>
        </p:nvSpPr>
        <p:spPr>
          <a:xfrm>
            <a:off x="10663315" y="5840674"/>
            <a:ext cx="1578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884BC"/>
                </a:solidFill>
                <a:cs typeface="Arial" panose="020B0604020202020204" pitchFamily="34" charset="0"/>
              </a:rPr>
              <a:t>Get In Touch</a:t>
            </a:r>
            <a:endParaRPr lang="en-IN" sz="1400" b="1" dirty="0">
              <a:solidFill>
                <a:srgbClr val="0884BC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Placeholder 1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94E8229-195F-4BF3-BD9A-1030721BF8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42283" r="308" b="11577"/>
          <a:stretch/>
        </p:blipFill>
        <p:spPr>
          <a:xfrm>
            <a:off x="1668235" y="1902280"/>
            <a:ext cx="4414157" cy="3053443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DB0997-79C1-4170-9006-991C9438A45B}"/>
              </a:ext>
            </a:extLst>
          </p:cNvPr>
          <p:cNvGrpSpPr/>
          <p:nvPr/>
        </p:nvGrpSpPr>
        <p:grpSpPr>
          <a:xfrm>
            <a:off x="2719662" y="2605261"/>
            <a:ext cx="7682551" cy="1665950"/>
            <a:chOff x="3481307" y="2363214"/>
            <a:chExt cx="7682551" cy="16659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4FE964-2FC1-4D90-8CC4-3048FD6A1984}"/>
                </a:ext>
              </a:extLst>
            </p:cNvPr>
            <p:cNvSpPr txBox="1"/>
            <p:nvPr/>
          </p:nvSpPr>
          <p:spPr>
            <a:xfrm>
              <a:off x="3815885" y="2363214"/>
              <a:ext cx="69919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200" dirty="0">
                  <a:solidFill>
                    <a:schemeClr val="bg1">
                      <a:lumMod val="95000"/>
                      <a:alpha val="30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ic Hollow" panose="020B0604020202020204" pitchFamily="34" charset="0"/>
                </a:rPr>
                <a:t>THANK YOU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763FAB-8C49-4B50-8976-1AD49DBB9ECD}"/>
                </a:ext>
              </a:extLst>
            </p:cNvPr>
            <p:cNvSpPr txBox="1"/>
            <p:nvPr/>
          </p:nvSpPr>
          <p:spPr>
            <a:xfrm>
              <a:off x="3481307" y="2828835"/>
              <a:ext cx="76825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200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24000"/>
                      </a:prst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824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51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person, indoor, food, people&#10;&#10;Description automatically generated">
            <a:extLst>
              <a:ext uri="{FF2B5EF4-FFF2-40B4-BE49-F238E27FC236}">
                <a16:creationId xmlns:a16="http://schemas.microsoft.com/office/drawing/2014/main" id="{D5F82B9E-D93E-49CE-91B1-262A4FD36A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>
            <a:fillRect/>
          </a:stretch>
        </p:blipFill>
        <p:spPr/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03BAFF2-BF8B-489F-88EE-F67385F71C7F}"/>
              </a:ext>
            </a:extLst>
          </p:cNvPr>
          <p:cNvSpPr>
            <a:spLocks/>
          </p:cNvSpPr>
          <p:nvPr/>
        </p:nvSpPr>
        <p:spPr bwMode="auto">
          <a:xfrm>
            <a:off x="6255327" y="0"/>
            <a:ext cx="5936673" cy="4892489"/>
          </a:xfrm>
          <a:custGeom>
            <a:avLst/>
            <a:gdLst>
              <a:gd name="T0" fmla="*/ 2210 w 2210"/>
              <a:gd name="T1" fmla="*/ 0 h 1821"/>
              <a:gd name="T2" fmla="*/ 2210 w 2210"/>
              <a:gd name="T3" fmla="*/ 1613 h 1821"/>
              <a:gd name="T4" fmla="*/ 1459 w 2210"/>
              <a:gd name="T5" fmla="*/ 1821 h 1821"/>
              <a:gd name="T6" fmla="*/ 0 w 2210"/>
              <a:gd name="T7" fmla="*/ 363 h 1821"/>
              <a:gd name="T8" fmla="*/ 45 w 2210"/>
              <a:gd name="T9" fmla="*/ 0 h 1821"/>
              <a:gd name="T10" fmla="*/ 2210 w 2210"/>
              <a:gd name="T11" fmla="*/ 0 h 1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10" h="1821">
                <a:moveTo>
                  <a:pt x="2210" y="0"/>
                </a:moveTo>
                <a:cubicBezTo>
                  <a:pt x="2210" y="1613"/>
                  <a:pt x="2210" y="1613"/>
                  <a:pt x="2210" y="1613"/>
                </a:cubicBezTo>
                <a:cubicBezTo>
                  <a:pt x="1991" y="1745"/>
                  <a:pt x="1734" y="1821"/>
                  <a:pt x="1459" y="1821"/>
                </a:cubicBezTo>
                <a:cubicBezTo>
                  <a:pt x="653" y="1821"/>
                  <a:pt x="0" y="1168"/>
                  <a:pt x="0" y="363"/>
                </a:cubicBezTo>
                <a:cubicBezTo>
                  <a:pt x="0" y="237"/>
                  <a:pt x="16" y="116"/>
                  <a:pt x="45" y="0"/>
                </a:cubicBezTo>
                <a:lnTo>
                  <a:pt x="2210" y="0"/>
                </a:lnTo>
                <a:close/>
              </a:path>
            </a:pathLst>
          </a:custGeom>
          <a:gradFill flip="none" rotWithShape="1">
            <a:gsLst>
              <a:gs pos="68000">
                <a:srgbClr val="7577BB">
                  <a:alpha val="4000"/>
                </a:srgbClr>
              </a:gs>
              <a:gs pos="0">
                <a:srgbClr val="B7539C">
                  <a:alpha val="84000"/>
                  <a:lumMod val="84000"/>
                  <a:lumOff val="16000"/>
                </a:srgbClr>
              </a:gs>
              <a:gs pos="100000">
                <a:srgbClr val="0576C6">
                  <a:alpha val="54000"/>
                </a:srgbClr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DA7D4CE4-A824-48EB-B6DE-99E908042128}"/>
              </a:ext>
            </a:extLst>
          </p:cNvPr>
          <p:cNvSpPr>
            <a:spLocks/>
          </p:cNvSpPr>
          <p:nvPr/>
        </p:nvSpPr>
        <p:spPr bwMode="auto">
          <a:xfrm rot="10800000">
            <a:off x="0" y="1965511"/>
            <a:ext cx="5936673" cy="4892489"/>
          </a:xfrm>
          <a:custGeom>
            <a:avLst/>
            <a:gdLst>
              <a:gd name="T0" fmla="*/ 2210 w 2210"/>
              <a:gd name="T1" fmla="*/ 0 h 1821"/>
              <a:gd name="T2" fmla="*/ 2210 w 2210"/>
              <a:gd name="T3" fmla="*/ 1613 h 1821"/>
              <a:gd name="T4" fmla="*/ 1459 w 2210"/>
              <a:gd name="T5" fmla="*/ 1821 h 1821"/>
              <a:gd name="T6" fmla="*/ 0 w 2210"/>
              <a:gd name="T7" fmla="*/ 363 h 1821"/>
              <a:gd name="T8" fmla="*/ 45 w 2210"/>
              <a:gd name="T9" fmla="*/ 0 h 1821"/>
              <a:gd name="T10" fmla="*/ 2210 w 2210"/>
              <a:gd name="T11" fmla="*/ 0 h 1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10" h="1821">
                <a:moveTo>
                  <a:pt x="2210" y="0"/>
                </a:moveTo>
                <a:cubicBezTo>
                  <a:pt x="2210" y="1613"/>
                  <a:pt x="2210" y="1613"/>
                  <a:pt x="2210" y="1613"/>
                </a:cubicBezTo>
                <a:cubicBezTo>
                  <a:pt x="1991" y="1745"/>
                  <a:pt x="1734" y="1821"/>
                  <a:pt x="1459" y="1821"/>
                </a:cubicBezTo>
                <a:cubicBezTo>
                  <a:pt x="653" y="1821"/>
                  <a:pt x="0" y="1168"/>
                  <a:pt x="0" y="363"/>
                </a:cubicBezTo>
                <a:cubicBezTo>
                  <a:pt x="0" y="237"/>
                  <a:pt x="16" y="116"/>
                  <a:pt x="45" y="0"/>
                </a:cubicBezTo>
                <a:lnTo>
                  <a:pt x="2210" y="0"/>
                </a:lnTo>
                <a:close/>
              </a:path>
            </a:pathLst>
          </a:custGeom>
          <a:gradFill flip="none" rotWithShape="1">
            <a:gsLst>
              <a:gs pos="68000">
                <a:srgbClr val="7577BB">
                  <a:alpha val="4000"/>
                </a:srgbClr>
              </a:gs>
              <a:gs pos="0">
                <a:srgbClr val="B7539C">
                  <a:alpha val="84000"/>
                  <a:lumMod val="84000"/>
                  <a:lumOff val="16000"/>
                </a:srgbClr>
              </a:gs>
              <a:gs pos="100000">
                <a:srgbClr val="0576C6">
                  <a:alpha val="54000"/>
                </a:srgbClr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0589ED9-4FC5-4DDA-93F0-9EB8C5753803}"/>
              </a:ext>
            </a:extLst>
          </p:cNvPr>
          <p:cNvSpPr/>
          <p:nvPr/>
        </p:nvSpPr>
        <p:spPr>
          <a:xfrm>
            <a:off x="1" y="2588338"/>
            <a:ext cx="5172559" cy="4269663"/>
          </a:xfrm>
          <a:custGeom>
            <a:avLst/>
            <a:gdLst>
              <a:gd name="connsiteX0" fmla="*/ 0 w 5172559"/>
              <a:gd name="connsiteY0" fmla="*/ 4250323 h 4269663"/>
              <a:gd name="connsiteX1" fmla="*/ 11750 w 5172559"/>
              <a:gd name="connsiteY1" fmla="*/ 4269663 h 4269663"/>
              <a:gd name="connsiteX2" fmla="*/ 0 w 5172559"/>
              <a:gd name="connsiteY2" fmla="*/ 4269663 h 4269663"/>
              <a:gd name="connsiteX3" fmla="*/ 2133600 w 5172559"/>
              <a:gd name="connsiteY3" fmla="*/ 0 h 4269663"/>
              <a:gd name="connsiteX4" fmla="*/ 5172559 w 5172559"/>
              <a:gd name="connsiteY4" fmla="*/ 3038960 h 4269663"/>
              <a:gd name="connsiteX5" fmla="*/ 4933743 w 5172559"/>
              <a:gd name="connsiteY5" fmla="*/ 4221860 h 4269663"/>
              <a:gd name="connsiteX6" fmla="*/ 4910715 w 5172559"/>
              <a:gd name="connsiteY6" fmla="*/ 4269663 h 4269663"/>
              <a:gd name="connsiteX7" fmla="*/ 4255447 w 5172559"/>
              <a:gd name="connsiteY7" fmla="*/ 4269663 h 4269663"/>
              <a:gd name="connsiteX8" fmla="*/ 4292227 w 5172559"/>
              <a:gd name="connsiteY8" fmla="*/ 4209121 h 4269663"/>
              <a:gd name="connsiteX9" fmla="*/ 4588523 w 5172559"/>
              <a:gd name="connsiteY9" fmla="*/ 3038958 h 4269663"/>
              <a:gd name="connsiteX10" fmla="*/ 2133598 w 5172559"/>
              <a:gd name="connsiteY10" fmla="*/ 584033 h 4269663"/>
              <a:gd name="connsiteX11" fmla="*/ 97936 w 5172559"/>
              <a:gd name="connsiteY11" fmla="*/ 1666387 h 4269663"/>
              <a:gd name="connsiteX12" fmla="*/ 0 w 5172559"/>
              <a:gd name="connsiteY12" fmla="*/ 1827594 h 4269663"/>
              <a:gd name="connsiteX13" fmla="*/ 0 w 5172559"/>
              <a:gd name="connsiteY13" fmla="*/ 876213 h 4269663"/>
              <a:gd name="connsiteX14" fmla="*/ 200539 w 5172559"/>
              <a:gd name="connsiteY14" fmla="*/ 693951 h 4269663"/>
              <a:gd name="connsiteX15" fmla="*/ 2133600 w 5172559"/>
              <a:gd name="connsiteY15" fmla="*/ 0 h 426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72559" h="4269663">
                <a:moveTo>
                  <a:pt x="0" y="4250323"/>
                </a:moveTo>
                <a:lnTo>
                  <a:pt x="11750" y="4269663"/>
                </a:lnTo>
                <a:lnTo>
                  <a:pt x="0" y="4269663"/>
                </a:lnTo>
                <a:close/>
                <a:moveTo>
                  <a:pt x="2133600" y="0"/>
                </a:moveTo>
                <a:cubicBezTo>
                  <a:pt x="3811971" y="0"/>
                  <a:pt x="5172559" y="1360589"/>
                  <a:pt x="5172559" y="3038960"/>
                </a:cubicBezTo>
                <a:cubicBezTo>
                  <a:pt x="5172559" y="3458552"/>
                  <a:pt x="5087522" y="3858284"/>
                  <a:pt x="4933743" y="4221860"/>
                </a:cubicBezTo>
                <a:lnTo>
                  <a:pt x="4910715" y="4269663"/>
                </a:lnTo>
                <a:lnTo>
                  <a:pt x="4255447" y="4269663"/>
                </a:lnTo>
                <a:lnTo>
                  <a:pt x="4292227" y="4209121"/>
                </a:lnTo>
                <a:cubicBezTo>
                  <a:pt x="4481189" y="3861275"/>
                  <a:pt x="4588523" y="3462651"/>
                  <a:pt x="4588523" y="3038958"/>
                </a:cubicBezTo>
                <a:cubicBezTo>
                  <a:pt x="4588523" y="1683141"/>
                  <a:pt x="3489416" y="584033"/>
                  <a:pt x="2133598" y="584033"/>
                </a:cubicBezTo>
                <a:cubicBezTo>
                  <a:pt x="1286213" y="584033"/>
                  <a:pt x="539104" y="1013372"/>
                  <a:pt x="97936" y="1666387"/>
                </a:cubicBezTo>
                <a:lnTo>
                  <a:pt x="0" y="1827594"/>
                </a:lnTo>
                <a:lnTo>
                  <a:pt x="0" y="876213"/>
                </a:lnTo>
                <a:lnTo>
                  <a:pt x="200539" y="693951"/>
                </a:lnTo>
                <a:cubicBezTo>
                  <a:pt x="725850" y="260425"/>
                  <a:pt x="1399312" y="0"/>
                  <a:pt x="2133600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67DF580-FE1C-4C13-8C0E-A81948FE1763}"/>
              </a:ext>
            </a:extLst>
          </p:cNvPr>
          <p:cNvSpPr/>
          <p:nvPr/>
        </p:nvSpPr>
        <p:spPr>
          <a:xfrm>
            <a:off x="7070240" y="-1"/>
            <a:ext cx="5121759" cy="4233957"/>
          </a:xfrm>
          <a:custGeom>
            <a:avLst/>
            <a:gdLst>
              <a:gd name="connsiteX0" fmla="*/ 244644 w 5121759"/>
              <a:gd name="connsiteY0" fmla="*/ 0 h 4233957"/>
              <a:gd name="connsiteX1" fmla="*/ 895416 w 5121759"/>
              <a:gd name="connsiteY1" fmla="*/ 0 h 4233957"/>
              <a:gd name="connsiteX2" fmla="*/ 880330 w 5121759"/>
              <a:gd name="connsiteY2" fmla="*/ 24833 h 4233957"/>
              <a:gd name="connsiteX3" fmla="*/ 584033 w 5121759"/>
              <a:gd name="connsiteY3" fmla="*/ 1194996 h 4233957"/>
              <a:gd name="connsiteX4" fmla="*/ 3038958 w 5121759"/>
              <a:gd name="connsiteY4" fmla="*/ 3649921 h 4233957"/>
              <a:gd name="connsiteX5" fmla="*/ 5074620 w 5121759"/>
              <a:gd name="connsiteY5" fmla="*/ 2567568 h 4233957"/>
              <a:gd name="connsiteX6" fmla="*/ 5121759 w 5121759"/>
              <a:gd name="connsiteY6" fmla="*/ 2489976 h 4233957"/>
              <a:gd name="connsiteX7" fmla="*/ 5121759 w 5121759"/>
              <a:gd name="connsiteY7" fmla="*/ 3403914 h 4233957"/>
              <a:gd name="connsiteX8" fmla="*/ 4972020 w 5121759"/>
              <a:gd name="connsiteY8" fmla="*/ 3540007 h 4233957"/>
              <a:gd name="connsiteX9" fmla="*/ 3038960 w 5121759"/>
              <a:gd name="connsiteY9" fmla="*/ 4233957 h 4233957"/>
              <a:gd name="connsiteX10" fmla="*/ 0 w 5121759"/>
              <a:gd name="connsiteY10" fmla="*/ 1194998 h 4233957"/>
              <a:gd name="connsiteX11" fmla="*/ 238817 w 5121759"/>
              <a:gd name="connsiteY11" fmla="*/ 12097 h 423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21759" h="4233957">
                <a:moveTo>
                  <a:pt x="244644" y="0"/>
                </a:moveTo>
                <a:lnTo>
                  <a:pt x="895416" y="0"/>
                </a:lnTo>
                <a:lnTo>
                  <a:pt x="880330" y="24833"/>
                </a:lnTo>
                <a:cubicBezTo>
                  <a:pt x="691368" y="372680"/>
                  <a:pt x="584033" y="771303"/>
                  <a:pt x="584033" y="1194996"/>
                </a:cubicBezTo>
                <a:cubicBezTo>
                  <a:pt x="584033" y="2550814"/>
                  <a:pt x="1683141" y="3649921"/>
                  <a:pt x="3038958" y="3649921"/>
                </a:cubicBezTo>
                <a:cubicBezTo>
                  <a:pt x="3886344" y="3649921"/>
                  <a:pt x="4633453" y="3220582"/>
                  <a:pt x="5074620" y="2567568"/>
                </a:cubicBezTo>
                <a:lnTo>
                  <a:pt x="5121759" y="2489976"/>
                </a:lnTo>
                <a:lnTo>
                  <a:pt x="5121759" y="3403914"/>
                </a:lnTo>
                <a:lnTo>
                  <a:pt x="4972020" y="3540007"/>
                </a:lnTo>
                <a:cubicBezTo>
                  <a:pt x="4446708" y="3973532"/>
                  <a:pt x="3773247" y="4233957"/>
                  <a:pt x="3038960" y="4233957"/>
                </a:cubicBezTo>
                <a:cubicBezTo>
                  <a:pt x="1360588" y="4233957"/>
                  <a:pt x="0" y="2873369"/>
                  <a:pt x="0" y="1194998"/>
                </a:cubicBezTo>
                <a:cubicBezTo>
                  <a:pt x="0" y="775405"/>
                  <a:pt x="85037" y="375673"/>
                  <a:pt x="238817" y="12097"/>
                </a:cubicBezTo>
                <a:close/>
              </a:path>
            </a:pathLst>
          </a:cu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EB1121-4EFE-470E-AC2B-B6C91E73F27A}"/>
              </a:ext>
            </a:extLst>
          </p:cNvPr>
          <p:cNvSpPr txBox="1"/>
          <p:nvPr/>
        </p:nvSpPr>
        <p:spPr>
          <a:xfrm>
            <a:off x="2624875" y="2767281"/>
            <a:ext cx="6942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19000"/>
                    </a:prstClr>
                  </a:outerShdw>
                </a:effectLst>
                <a:latin typeface="Couture" panose="020B0804020202020204" pitchFamily="34" charset="0"/>
                <a:ea typeface="HGMaruGothicMPRO" panose="020F0400000000000000" pitchFamily="34" charset="-128"/>
              </a:rPr>
              <a:t>THANK YOU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06659C-6F45-4E1B-B2B7-FE600BDEA7A5}"/>
              </a:ext>
            </a:extLst>
          </p:cNvPr>
          <p:cNvCxnSpPr>
            <a:cxnSpLocks/>
          </p:cNvCxnSpPr>
          <p:nvPr/>
        </p:nvCxnSpPr>
        <p:spPr>
          <a:xfrm>
            <a:off x="2809506" y="1965511"/>
            <a:ext cx="0" cy="27672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A68286-8352-4A04-939C-AC4D5D976A44}"/>
              </a:ext>
            </a:extLst>
          </p:cNvPr>
          <p:cNvCxnSpPr>
            <a:cxnSpLocks/>
          </p:cNvCxnSpPr>
          <p:nvPr/>
        </p:nvCxnSpPr>
        <p:spPr>
          <a:xfrm flipH="1">
            <a:off x="3127006" y="4090720"/>
            <a:ext cx="671549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C5685B-E0B7-4FC5-8F21-5D560689C54E}"/>
              </a:ext>
            </a:extLst>
          </p:cNvPr>
          <p:cNvCxnSpPr>
            <a:cxnSpLocks/>
          </p:cNvCxnSpPr>
          <p:nvPr/>
        </p:nvCxnSpPr>
        <p:spPr>
          <a:xfrm>
            <a:off x="9366828" y="632449"/>
            <a:ext cx="15506" cy="40907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58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97AD48-FCB7-42C7-9D96-1594B71D45D2}"/>
              </a:ext>
            </a:extLst>
          </p:cNvPr>
          <p:cNvSpPr txBox="1"/>
          <p:nvPr/>
        </p:nvSpPr>
        <p:spPr>
          <a:xfrm>
            <a:off x="3781299" y="2483844"/>
            <a:ext cx="46294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dirty="0">
                <a:solidFill>
                  <a:schemeClr val="bg1"/>
                </a:solidFill>
                <a:latin typeface="Baxley" panose="02000800000000000000" pitchFamily="2" charset="0"/>
                <a:cs typeface="Aparajita" panose="020B0502040204020203" pitchFamily="18" charset="0"/>
              </a:rPr>
              <a:t>THANK YOU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12A025-FFDE-44ED-A906-F1D063460F02}"/>
              </a:ext>
            </a:extLst>
          </p:cNvPr>
          <p:cNvGrpSpPr/>
          <p:nvPr/>
        </p:nvGrpSpPr>
        <p:grpSpPr>
          <a:xfrm>
            <a:off x="10883824" y="6340309"/>
            <a:ext cx="1058612" cy="276490"/>
            <a:chOff x="5256178" y="5084283"/>
            <a:chExt cx="1543194" cy="40305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4F1D5A1-1BB5-46A1-9B3E-36AB72B93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56178" y="5091139"/>
              <a:ext cx="389343" cy="38934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4399BAA-4E00-4B8C-BCAA-BC7B0B528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28287" y="5093178"/>
              <a:ext cx="385265" cy="38526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CBEB76A-31E7-4A69-AF73-88C96CED2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96318" y="5084283"/>
              <a:ext cx="403054" cy="40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78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C91E41-8B7D-4D28-893E-D662A0D80FEA}"/>
              </a:ext>
            </a:extLst>
          </p:cNvPr>
          <p:cNvSpPr txBox="1"/>
          <p:nvPr/>
        </p:nvSpPr>
        <p:spPr>
          <a:xfrm>
            <a:off x="2787465" y="2321005"/>
            <a:ext cx="66170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800" dirty="0">
                <a:solidFill>
                  <a:schemeClr val="bg1"/>
                </a:solidFill>
                <a:latin typeface="Freestyle Script" panose="030804020302050B0404" pitchFamily="66" charset="0"/>
                <a:cs typeface="Cavolini" panose="020B0502040204020203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4020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DBFD0887-7742-4268-9E56-0DCBE4D46D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29CDA8D-54DA-45FD-838B-E73E39C77D70}"/>
              </a:ext>
            </a:extLst>
          </p:cNvPr>
          <p:cNvSpPr/>
          <p:nvPr/>
        </p:nvSpPr>
        <p:spPr>
          <a:xfrm>
            <a:off x="3439427" y="801932"/>
            <a:ext cx="5313142" cy="525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1A77AC-1670-41F5-B5B5-A57F466AB076}"/>
              </a:ext>
            </a:extLst>
          </p:cNvPr>
          <p:cNvSpPr/>
          <p:nvPr/>
        </p:nvSpPr>
        <p:spPr>
          <a:xfrm>
            <a:off x="3150576" y="3232286"/>
            <a:ext cx="5890847" cy="3089885"/>
          </a:xfrm>
          <a:custGeom>
            <a:avLst/>
            <a:gdLst>
              <a:gd name="connsiteX0" fmla="*/ 3653 w 5890847"/>
              <a:gd name="connsiteY0" fmla="*/ 0 h 3089885"/>
              <a:gd name="connsiteX1" fmla="*/ 5887195 w 5890847"/>
              <a:gd name="connsiteY1" fmla="*/ 0 h 3089885"/>
              <a:gd name="connsiteX2" fmla="*/ 5890847 w 5890847"/>
              <a:gd name="connsiteY2" fmla="*/ 144424 h 3089885"/>
              <a:gd name="connsiteX3" fmla="*/ 5890847 w 5890847"/>
              <a:gd name="connsiteY3" fmla="*/ 144500 h 3089885"/>
              <a:gd name="connsiteX4" fmla="*/ 5887016 w 5890847"/>
              <a:gd name="connsiteY4" fmla="*/ 296033 h 3089885"/>
              <a:gd name="connsiteX5" fmla="*/ 3096995 w 5890847"/>
              <a:gd name="connsiteY5" fmla="*/ 3086054 h 3089885"/>
              <a:gd name="connsiteX6" fmla="*/ 2945462 w 5890847"/>
              <a:gd name="connsiteY6" fmla="*/ 3089885 h 3089885"/>
              <a:gd name="connsiteX7" fmla="*/ 2945386 w 5890847"/>
              <a:gd name="connsiteY7" fmla="*/ 3089885 h 3089885"/>
              <a:gd name="connsiteX8" fmla="*/ 2793853 w 5890847"/>
              <a:gd name="connsiteY8" fmla="*/ 3086054 h 3089885"/>
              <a:gd name="connsiteX9" fmla="*/ 0 w 5890847"/>
              <a:gd name="connsiteY9" fmla="*/ 144462 h 308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90847" h="3089885">
                <a:moveTo>
                  <a:pt x="3653" y="0"/>
                </a:moveTo>
                <a:lnTo>
                  <a:pt x="5887195" y="0"/>
                </a:lnTo>
                <a:lnTo>
                  <a:pt x="5890847" y="144424"/>
                </a:lnTo>
                <a:lnTo>
                  <a:pt x="5890847" y="144500"/>
                </a:lnTo>
                <a:lnTo>
                  <a:pt x="5887016" y="296033"/>
                </a:lnTo>
                <a:cubicBezTo>
                  <a:pt x="5810673" y="1802104"/>
                  <a:pt x="4603066" y="3009711"/>
                  <a:pt x="3096995" y="3086054"/>
                </a:cubicBezTo>
                <a:lnTo>
                  <a:pt x="2945462" y="3089885"/>
                </a:lnTo>
                <a:lnTo>
                  <a:pt x="2945386" y="3089885"/>
                </a:lnTo>
                <a:lnTo>
                  <a:pt x="2793853" y="3086054"/>
                </a:lnTo>
                <a:cubicBezTo>
                  <a:pt x="1237580" y="3007166"/>
                  <a:pt x="0" y="1720340"/>
                  <a:pt x="0" y="144462"/>
                </a:cubicBezTo>
                <a:close/>
              </a:path>
            </a:pathLst>
          </a:custGeom>
          <a:solidFill>
            <a:srgbClr val="567092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60FB3-AEFE-4D3F-B382-68390B230CDF}"/>
              </a:ext>
            </a:extLst>
          </p:cNvPr>
          <p:cNvSpPr txBox="1"/>
          <p:nvPr/>
        </p:nvSpPr>
        <p:spPr>
          <a:xfrm>
            <a:off x="3385895" y="2204500"/>
            <a:ext cx="54202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dirty="0">
                <a:solidFill>
                  <a:srgbClr val="3C4F66"/>
                </a:solidFill>
                <a:latin typeface="OCR A Extended" panose="02010509020102010303" pitchFamily="50" charset="0"/>
              </a:rPr>
              <a:t>THANK </a:t>
            </a:r>
            <a:r>
              <a:rPr lang="en-IN" sz="8000" dirty="0">
                <a:solidFill>
                  <a:schemeClr val="bg1"/>
                </a:solidFill>
                <a:latin typeface="OCR A Extended" panose="02010509020102010303" pitchFamily="50" charset="0"/>
              </a:rPr>
              <a:t>YOU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7898C8-AD93-4D26-92D2-9D7434A210B9}"/>
              </a:ext>
            </a:extLst>
          </p:cNvPr>
          <p:cNvGrpSpPr/>
          <p:nvPr/>
        </p:nvGrpSpPr>
        <p:grpSpPr>
          <a:xfrm>
            <a:off x="5566694" y="4904880"/>
            <a:ext cx="1058612" cy="276490"/>
            <a:chOff x="5256178" y="5084283"/>
            <a:chExt cx="1543194" cy="40305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3A20A49-6B7C-408F-8749-74F8CBE18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56178" y="5091139"/>
              <a:ext cx="389343" cy="3893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DC2F811-C351-495D-A9AF-44185F9A6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28287" y="5093178"/>
              <a:ext cx="385265" cy="38526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356DD63-4306-472E-8E29-BA0C64734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96318" y="5084283"/>
              <a:ext cx="403054" cy="40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31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B2DE98-65C6-4343-9CB8-C0C2A25AC5C3}"/>
              </a:ext>
            </a:extLst>
          </p:cNvPr>
          <p:cNvGrpSpPr/>
          <p:nvPr/>
        </p:nvGrpSpPr>
        <p:grpSpPr>
          <a:xfrm>
            <a:off x="2254725" y="2705725"/>
            <a:ext cx="7682551" cy="1446550"/>
            <a:chOff x="2254725" y="2772960"/>
            <a:chExt cx="7682551" cy="14465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A2975A2-17A1-4B1A-ABB7-941845D11514}"/>
                </a:ext>
              </a:extLst>
            </p:cNvPr>
            <p:cNvSpPr txBox="1"/>
            <p:nvPr/>
          </p:nvSpPr>
          <p:spPr>
            <a:xfrm>
              <a:off x="2254725" y="2772960"/>
              <a:ext cx="76825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800" dirty="0">
                  <a:solidFill>
                    <a:srgbClr val="016678">
                      <a:alpha val="12000"/>
                    </a:srgbClr>
                  </a:solidFill>
                  <a:latin typeface="Sharland" panose="02000800000000000000" pitchFamily="2" charset="0"/>
                </a:rPr>
                <a:t>Thank You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91AE52C-F836-4C6D-AF07-9FAD71CEBCF9}"/>
                </a:ext>
              </a:extLst>
            </p:cNvPr>
            <p:cNvSpPr txBox="1"/>
            <p:nvPr/>
          </p:nvSpPr>
          <p:spPr>
            <a:xfrm>
              <a:off x="2254725" y="2834516"/>
              <a:ext cx="76825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000" dirty="0">
                  <a:solidFill>
                    <a:srgbClr val="016678"/>
                  </a:solidFill>
                  <a:latin typeface="Mada Black" pitchFamily="2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935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E8A116-4FD5-4208-8D51-25BED56D51A6}"/>
              </a:ext>
            </a:extLst>
          </p:cNvPr>
          <p:cNvSpPr/>
          <p:nvPr/>
        </p:nvSpPr>
        <p:spPr>
          <a:xfrm>
            <a:off x="2608729" y="2514600"/>
            <a:ext cx="6952130" cy="1882588"/>
          </a:xfrm>
          <a:prstGeom prst="rect">
            <a:avLst/>
          </a:prstGeom>
          <a:solidFill>
            <a:srgbClr val="3B4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7556C-9CA1-41F6-9525-15F3AD29BF00}"/>
              </a:ext>
            </a:extLst>
          </p:cNvPr>
          <p:cNvSpPr txBox="1"/>
          <p:nvPr/>
        </p:nvSpPr>
        <p:spPr>
          <a:xfrm>
            <a:off x="2869839" y="2719172"/>
            <a:ext cx="64523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800" b="1" dirty="0">
                <a:solidFill>
                  <a:schemeClr val="bg1"/>
                </a:solidFill>
                <a:latin typeface="Baxley" panose="02000800000000000000" pitchFamily="2" charset="0"/>
                <a:ea typeface="Segoe UI Black" panose="020B0A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0649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C0554D-D001-40D5-B8E1-B19DCF5D83B9}"/>
              </a:ext>
            </a:extLst>
          </p:cNvPr>
          <p:cNvSpPr/>
          <p:nvPr/>
        </p:nvSpPr>
        <p:spPr>
          <a:xfrm>
            <a:off x="3487271" y="2756648"/>
            <a:ext cx="5217459" cy="1630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CCDB1-5F15-4D3A-A14F-3EEE38693C5C}"/>
              </a:ext>
            </a:extLst>
          </p:cNvPr>
          <p:cNvSpPr txBox="1"/>
          <p:nvPr/>
        </p:nvSpPr>
        <p:spPr>
          <a:xfrm>
            <a:off x="2254724" y="3109984"/>
            <a:ext cx="768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>
                <a:solidFill>
                  <a:srgbClr val="E0C8BC"/>
                </a:solidFill>
                <a:latin typeface="Metropolis Medium" panose="00000600000000000000" pitchFamily="50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26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BAB0A-508F-4180-B395-7E71BD912DB9}"/>
              </a:ext>
            </a:extLst>
          </p:cNvPr>
          <p:cNvSpPr txBox="1"/>
          <p:nvPr/>
        </p:nvSpPr>
        <p:spPr>
          <a:xfrm>
            <a:off x="2254725" y="2870615"/>
            <a:ext cx="76825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800" dirty="0">
                <a:solidFill>
                  <a:schemeClr val="bg1"/>
                </a:solidFill>
                <a:latin typeface="Sharland" panose="02000800000000000000" pitchFamily="2" charset="0"/>
              </a:rPr>
              <a:t>Thank You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83A8A2-91D5-48FB-BD57-2962A98B03F6}"/>
              </a:ext>
            </a:extLst>
          </p:cNvPr>
          <p:cNvGrpSpPr/>
          <p:nvPr/>
        </p:nvGrpSpPr>
        <p:grpSpPr>
          <a:xfrm>
            <a:off x="5566694" y="6162274"/>
            <a:ext cx="1058612" cy="276490"/>
            <a:chOff x="5256178" y="5084283"/>
            <a:chExt cx="1543194" cy="40305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F90DD24-302E-4877-B782-F00925BAD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56178" y="5091139"/>
              <a:ext cx="389343" cy="38934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0AFB86E-6589-4FE8-8179-9E67DBDB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28287" y="5093178"/>
              <a:ext cx="385265" cy="38526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8D58752-5820-4820-8EA3-D352C6D66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96318" y="5084283"/>
              <a:ext cx="403054" cy="40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02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65B80-045F-472D-9E10-637ABD588224}"/>
              </a:ext>
            </a:extLst>
          </p:cNvPr>
          <p:cNvSpPr txBox="1"/>
          <p:nvPr/>
        </p:nvSpPr>
        <p:spPr>
          <a:xfrm>
            <a:off x="2254725" y="2921169"/>
            <a:ext cx="7682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HGMaruGothicMPRO" panose="020F0400000000000000" pitchFamily="34" charset="-128"/>
                <a:ea typeface="HGMaruGothicMPRO" panose="020F0400000000000000" pitchFamily="34" charset="-128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09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8C30F7-5108-4673-A733-B578B9BF32CC}"/>
              </a:ext>
            </a:extLst>
          </p:cNvPr>
          <p:cNvSpPr txBox="1"/>
          <p:nvPr/>
        </p:nvSpPr>
        <p:spPr>
          <a:xfrm>
            <a:off x="2421617" y="2977141"/>
            <a:ext cx="7348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odern Love Grunge" panose="020B0604020202020204" pitchFamily="8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3410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508C14-977E-43A4-9B07-186D64B33DC2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94B80F-24D9-4AC5-B1D4-A96BD632BD73}"/>
              </a:ext>
            </a:extLst>
          </p:cNvPr>
          <p:cNvSpPr/>
          <p:nvPr/>
        </p:nvSpPr>
        <p:spPr>
          <a:xfrm>
            <a:off x="3221978" y="2420470"/>
            <a:ext cx="5957048" cy="201706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55EDAF-A184-49D2-9C73-4D251654846E}"/>
              </a:ext>
            </a:extLst>
          </p:cNvPr>
          <p:cNvSpPr txBox="1"/>
          <p:nvPr/>
        </p:nvSpPr>
        <p:spPr>
          <a:xfrm>
            <a:off x="2359226" y="2828835"/>
            <a:ext cx="768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chemeClr val="bg1"/>
                </a:solidFill>
                <a:latin typeface="Nexa Light" panose="02000000000000000000" pitchFamily="50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6864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44E5CAB-E048-4476-8553-6E26CEF5EB5B}"/>
              </a:ext>
            </a:extLst>
          </p:cNvPr>
          <p:cNvSpPr/>
          <p:nvPr/>
        </p:nvSpPr>
        <p:spPr>
          <a:xfrm>
            <a:off x="3306741" y="639741"/>
            <a:ext cx="5578519" cy="5578519"/>
          </a:xfrm>
          <a:prstGeom prst="ellipse">
            <a:avLst/>
          </a:prstGeom>
          <a:gradFill>
            <a:gsLst>
              <a:gs pos="0">
                <a:srgbClr val="C5E3E0"/>
              </a:gs>
              <a:gs pos="100000">
                <a:schemeClr val="bg1">
                  <a:alpha val="39000"/>
                </a:schemeClr>
              </a:gs>
            </a:gsLst>
            <a:lin ang="5400000" scaled="1"/>
          </a:gradFill>
          <a:ln w="19050">
            <a:noFill/>
          </a:ln>
          <a:effectLst>
            <a:outerShdw blurRad="622300" sx="102000" sy="102000" algn="ctr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04B4A-BC5A-4C76-A44D-583B0706789C}"/>
              </a:ext>
            </a:extLst>
          </p:cNvPr>
          <p:cNvSpPr txBox="1"/>
          <p:nvPr/>
        </p:nvSpPr>
        <p:spPr>
          <a:xfrm>
            <a:off x="3631077" y="2256231"/>
            <a:ext cx="49298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dirty="0">
                <a:solidFill>
                  <a:srgbClr val="6FB9B2"/>
                </a:solidFill>
                <a:latin typeface="Bauhaus 93" panose="04030905020B02020C02" pitchFamily="82" charset="0"/>
                <a:ea typeface="HGMaruGothicMPRO" panose="020F0400000000000000" pitchFamily="34" charset="-128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04504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42</Words>
  <Application>Microsoft Office PowerPoint</Application>
  <PresentationFormat>Widescreen</PresentationFormat>
  <Paragraphs>20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Freestyle Script</vt:lpstr>
      <vt:lpstr>Nexa Light</vt:lpstr>
      <vt:lpstr>Calibri Light</vt:lpstr>
      <vt:lpstr>Arialic Hollow</vt:lpstr>
      <vt:lpstr>HGMaruGothicMPRO</vt:lpstr>
      <vt:lpstr>Couture</vt:lpstr>
      <vt:lpstr>Baxley</vt:lpstr>
      <vt:lpstr>Better Grade</vt:lpstr>
      <vt:lpstr>Modern Love Grunge</vt:lpstr>
      <vt:lpstr>Metropolis Medium</vt:lpstr>
      <vt:lpstr>Bauhaus 93</vt:lpstr>
      <vt:lpstr>Mada Black</vt:lpstr>
      <vt:lpstr>Arial</vt:lpstr>
      <vt:lpstr>Sharland</vt:lpstr>
      <vt:lpstr>OCR A Extended</vt:lpstr>
      <vt:lpstr>Aharoni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Sapling Creations</dc:creator>
  <cp:lastModifiedBy>Sapling Creations</cp:lastModifiedBy>
  <cp:revision>43</cp:revision>
  <dcterms:created xsi:type="dcterms:W3CDTF">2021-08-02T06:33:56Z</dcterms:created>
  <dcterms:modified xsi:type="dcterms:W3CDTF">2021-08-09T08:20:06Z</dcterms:modified>
</cp:coreProperties>
</file>